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35"/>
  </p:notesMasterIdLst>
  <p:sldIdLst>
    <p:sldId id="264" r:id="rId2"/>
    <p:sldId id="259" r:id="rId3"/>
    <p:sldId id="260" r:id="rId4"/>
    <p:sldId id="262" r:id="rId5"/>
    <p:sldId id="263" r:id="rId6"/>
    <p:sldId id="256" r:id="rId7"/>
    <p:sldId id="257" r:id="rId8"/>
    <p:sldId id="267" r:id="rId9"/>
    <p:sldId id="266" r:id="rId10"/>
    <p:sldId id="291" r:id="rId11"/>
    <p:sldId id="292"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83" r:id="rId27"/>
    <p:sldId id="284" r:id="rId28"/>
    <p:sldId id="285" r:id="rId29"/>
    <p:sldId id="286" r:id="rId30"/>
    <p:sldId id="290" r:id="rId31"/>
    <p:sldId id="287" r:id="rId32"/>
    <p:sldId id="288" r:id="rId33"/>
    <p:sldId id="2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C1"/>
    <a:srgbClr val="B454AB"/>
    <a:srgbClr val="CC3C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17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7T19:18:08.777"/>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16172 9387 24575,'0'0'0,"5"0"0,28-11 0,21-16 0,16-21 0,36-26 0,29-28 0,44-22 0,39-23 0,37-2-6171,25 10 7934,-7 13-2645,-30 26 882,-46 29 0,-181 70 0,2-4 0,1 2 0,-1 0 0,1 2 0,30 0 0,-42-1 0,0 2 0,-1 1 0,1 0 0,-1 0 0,1 0 0,-1 1 0,0 0 0,0 0 0,0 1 0,0-1 0,0 1 0,7 5 0,-7-4 0,-2-1 0,0 1 0,0 0 0,0 0 0,-1 0 0,0 0 0,0 1 0,0 0 0,0-1 0,0 1 0,-1 0 0,0 0 0,2 10 0,3 2 0,-3 0 0,0 0 0,-2 1 0,1 31 0,-4 0 0,-11 74 0,-7-50 0,-28 82 0,5-65-2272,-51 95-1,-88 116 3572,-63 23-1949,-34 14-646,-27 19 1667,-10 1-557,8-11 186,20-23-1774,41-35 2281,43-44-761,58-60 254,51-49 0,76-110 0,-16 39 0,27-54 0,4-2 0,-1-1 0,1 1 0,-3 18 0,4-24 249,1-1 0,1 1 0,0-1 0,0 1 0,-1-1 0,1 1 0,1-1 0,-1 1 0,0-1 0,1 0 0,-1 1 0,1-1 0,1 3 0,-2-2-298,1-2-1,-1 0 0,1 0 0,0 1 0,0-1 1,0 0-1,0 0 0,0 0 0,0 0 0,0 0 1,0-1-1,0 1 0,0 0 0,0 0 0,1-1 1,-1 1-1,0-1 0,1 1 0,1 0 0,11 2 1858,-2-1 0,-1-1-1,21 0 1,59-2-3732,49-19 6455,89-39-5551,127-64 1530,163-85-4772,183-80 5480,163-90-8330,146-68 8970,69-33-7136,-13 6 6521,-114 53-4772,-216 99 4359,-228 115-1245,-438 180 663,-1 3 1,78-15-1,-138 36-263,-4 1 0,0 0 1,0 1-1,1-1 0,-1 1 0,0 1 1,1-1-1,8 3 0,-14-3 13,0 1 0,0-1 0,0 0 0,0 1-1,0-1 1,-1 1 0,1-1 0,0 1 0,0 0 0,-1-1 0,1 1 0,0-1 0,-1 1 0,1 0-1,-1 0 1,1-1 0,-1 1 0,1 0 0,-1 0 0,1 0 0,-1 0 0,0 0 0,0-1 0,1 1-1,-1 0 1,0 0 0,0 0 0,0 0 0,0 0 0,0 0 0,0 0 0,0 0 0,0 0 0,0 0-1,-1 0 1,1 0 0,-1 1 0,1 2 182,-2 2-1,0 0 1,-1-1 0,0 1-1,-1-1 1,1 0-1,-1 0 1,-5 6 0,-16 17 691,-32 27 0,-248 195-1800,-232 114 1393,-259 134-464,-221 97 0,-148 72 0,-34 14 0,77-47-2740,149-72 3523,179-86-3524,183-99 3412,194-109 1320,173-97-2655,184-120 2630,59-50-1855,-1 0 0,1 1 0,0-1 0,-1 0 0,1 1 0,0-1 0,0 0-1,0 1 1,0-1 0,0 1 0,1 0 0,-1-1 0,0 1 0,1 0 0,-1-1 0,0 3 0,8-3-834,10-5 817,47-23-471,235-119 880,269-140-503,260-124 916,281-129-1178,252-99 393,226-43-131,82 50-3779,-66 105 4858,-184 136-4190,-334 131 3846,-328 115-1514,-616 120 838,182 0 0,-282 24 258,-11 1 0,49 10 0,-72-10-211,0 1 0,0 0 0,0 0 0,0 0-1,-1 1 1,1 0 0,-1 0 0,1 1 0,-1 0 0,6 5 0,-1-5-130,-8-2 0,0 1-1,0 0 1,0 0 0,0 1-1,-1-1 1,0 0 0,1 1 0,-1 0-1,-1-1 1,1 1 0,0 0 0,-1 0-1,0 0 1,1 5 0,-1-2 0,0 0 1,-1 1 0,-1-1-1,1 0 1,-1 0 0,0 0 0,0 0-1,-1 0 1,-5 14 0,4-2 100,-6 1 1,0 0 0,-17 27-1,-3-3-77,-35 42 0,-296 280 0,-329 171 228,-401 154-293,-295 85 98,-264 33-33,-76-22 0,80-68 0,234-123-2247,353-157 2889,375-148 1199,336-123-2458,342-168 647,1 2 1,0 0 0,0 0 0,0 0 0,0 1 0,1-1 0,0 1 0,-1 0 0,-4 6-1,8-8-30,0-1 0,1 0 0,-1 0 0,0 1 0,1-1 0,-1 0 0,0 0 0,1 0 0,-1 1 0,0-1 0,1 0 0,-1 0 0,0 0 0,1 0 0,-1 0 0,1 0 0,-1 0 0,0 0 0,1 0 0,-1 0 0,0 0 0,1 0 0,-1 0 0,1 0 0,-1 0 0,0 0 0,1 0 0,0 0 0,31-7 0,339-135 0,409-169 0,445-173 0,366-120 0,309-88 0,165 6 0,42 65 0,-117 116 0,-289 143-2319,-359 129 2982,-411 131 219,-611 101-1098,-276 4 183,-1 1 1,1 2-1,42 13 1,-63-16 51,-9 1 0,0 1 0,-1 0 1,1 1-1,-1 0 0,0 1 1,-1 1-1,16 11 0,-24-15-19,0 0 0,0 0 0,0 0 0,-1 0 0,1 1 0,-1-1 0,0 1 0,0 0 0,-1 0 0,0 0 0,1 0 0,-2 0 0,1 1 0,-1-1 0,1 1 0,-1-1 0,0 10 0,-2 0 0,0-3 0,-1-1 0,0 1 0,-1 0 0,0-1 0,0 0 0,-2 0 0,1 0 0,-1 0 0,-7 10 0,-10 14 0,-1-1 0,-2-1 0,-34 36 0,-215 158 0,-96 38 0,-758 375 0,-433 91 0,-354 51 0,-255-33 0,-52-59 0,155-122 0,338-135-1214,480-141 1561,480-117-520,455-105 173,301-72 411,12 0-262,19-6 230,100-32 705,472-166-1662,420-140 867,392-119-289,362-74 0,214-43 0,54 36 0,-84 84 0,-223 109 0,-343 115-2023,-401 121 2601,-623 95-509,-99 29 344,-218-3-447,-8 1-1,0 1 1,48 16-1,-72-19 29,-1 0-1,-1 0 0,1 0 0,0 1 0,-1 1 0,0-1 0,0 1 0,0 0 0,0 1 1,-1 0-1,10 11 0,-8-13 13,-6 0 0,1 1 0,0-1 0,-1 0 0,0 1 1,0 0-1,-1-1 0,1 1 0,-1 0 0,0 0 0,0 0 0,0 0 0,-1 0 0,0 0 1,0 0-1,0 0 0,-2 7 0,-1 1-6,0-1 0,-1 1 0,0-1 0,-2 0 0,1 0 0,-1-1 0,-1 0 0,-9 14 0,-31 29 0,9-11 0,-43 39 0,-168 131 0,-628 355 0,-567 148 0,-556 85 0,-391 5 0,-209-51 0,80-105 0,363-140 0,570-156 183,581-134-236,589-137 662,423-91-748,0 4 158,35-13-3,167-49-79,704-221 146,615-190-83,518-156 0,405-79 0,230-21 0,74 65-1051,-118 115 1352,-306 142-937,-469 138 775,-538 120-208,-482 106 69,-748 51 324,87 14-1,-162-15-216,1 1 0,-1 0 0,0 1-1,0 1 1,0 1 0,26 14-1,-27-17-121,-11-1-1,-1 0 1,0 1-1,0-1 1,0 1-1,0 1 1,-1-1-1,0 1 0,1-1 1,-2 1-1,1 0 1,0 1-1,-1-1 1,0 0-1,4 12 0,-5-10 6,-1-1 0,0 1 1,-1 0-1,0 0 0,0 0 0,0-1 0,-1 1 0,1 0 0,-2 0 0,1-1 0,-1 1 0,0-1 0,0 1 0,-7 11 0,0 12 50,-4-5 0,-1-1 0,-1-1-1,-28 33 1,-13 9-40,-69 61 0,-191 123 0,-91 42 0,-780 396 0,-512 104 0,-471 27 0,-347-16 0,-134-83 0,95-109 0,391-148-1394,581-149 1792,630-151-597,874-157 199,-85 3 0,155-9 0,0 1 0,0-1 0,0-1 0,-10-2 0,19 3 0,0 1 0,-1 0 0,1 0 0,0-1 0,1 1 0,-1 0 0,0-1 0,0 1 0,0-1 0,0 1 0,0-1 0,0 0 0,0 1 0,1-1 0,-1 0 0,0 0 0,1 1 0,-1-1 0,0 0 0,1 0 0,-1 0 0,1 0 0,-1 0 0,1 0 0,0 0 0,-1-1 0,1-2 13,0 2 1,1 0 0,-1 0-1,1 0 1,0 0 0,0 0-1,0 0 1,0 0 0,0 0-1,0 1 1,0-1 0,1 1-1,-1-1 1,0 1 0,1-1-1,1-1 1,10-7 38,-1 0 1,22-13-1,204-97 398,674-235-690,520-117 360,392-42-120,303 9 0,158 65 0,-45 97 0,-214 105 0,-351 92-839,-457 81 1079,-416 75-360,-521 9 120,-234-12 0,83 22 0,-103-21 114,-13-3 0,0 1-1,0 0 1,0 1 0,0 0 0,16 14 0,-26-19-60,0 1 0,-1 1 1,1-1-1,-1 0 0,0 1 0,0 0 0,0-1 0,-1 1 0,1 0 0,-1 1 0,0-1 1,0 0-1,-1 1 0,1-1 0,-1 1 0,2 7 0,3-3-79,-5-2-1,-1 1 1,0-1-1,0 0 0,-1 0 1,0 0-1,0 0 1,-1 0-1,1 0 1,-2 0-1,-4 12 1,-3 0-12,0-1 0,-1 0 0,0 0 0,-24 26 1,-27 13 158,-56 46 1,-130 82-123,-633 281 0,-509 77 0,-477-3 0,-427-26 0,-253-63 0,-5-81 0,284-94 0,556-93-1321,589-76 1698,789-83-566,156-18 189,183-16 0,-6 10 0,-1 0 0,1-1 0,0 1 0,-1 0 0,1-1 0,0 1 0,0 0 0,0-1 0,-1 0 0,1 1 0,0-1 0,0 0 0,0 1 0,0-1 0,0 0 0,0 0 0,0 0 0,0 0 0,-1-2 0,2 2 0,0 0 0,1 0 0,-1 0 0,0 0 0,1 0 0,-1 0 0,0-1 0,1 1 0,-1 0 0,1 0 0,0 1 0,-1-1 0,1 0 0,0 0 0,0 0 0,-1 0 0,1 1 0,0-1 0,0 0 0,0 0 0,0 1 0,0-1 0,1 0 0,27-15 0,0 2 0,2 0 0,35-11 0,713-220 0,563-120 0,448-77 0,316-37 0,132 31 0,52 44 0,-117 83 0,-276 83 0,-384 82-396,-442 67 509,-393 59 400,-449 39-614,-202-7 85,-1 2 1,1 0 0,26 9 0,-34-8 121,-11-3-1,-1 1 1,0 0 0,0 0 0,-1 1 0,1 0 0,-1 0 0,1 0 0,-1 1 0,5 5 0,-9-8-47,0 1 1,0-1 0,0 1-1,-1-1 1,1 1-1,-1-1 1,0 1-1,0 0 1,0 0-1,0 0 1,0 0 0,-1 0-1,1-1 1,-1 1-1,0 0 1,0 0-1,0 0 1,0 0 0,0 0-1,-2 5 1,4 1-102,-5-1 0,1 0 1,-1 0-1,-1 0 0,1-1 0,-1 1 1,-1-1-1,1 0 0,-7 7 1,-8 10-43,-1-1 1,-39 33 0,-65 34 249,-188 107 1,-538 178-167,-450 82 0,-457 24 0,-328-12 0,-102-61-818,152-78 1052,423-97-2437,464-85 2799,467-68-894,503-68 298,135-12 0,42 0 0,0 0 0,0 0 0,0 0 0,0 0 0,0 0 0,1-1 0,-1 1 0,0 0 0,0 0 0,0 0 0,0-1 0,1 1 0,-1 0 0,0-1 0,0 1 0,1-1 0,-2 0 0,-3-2 20,5 3 0,0-1 1,0 1-1,1-1 0,-1 1 1,0 0-1,0-1 0,0 1 1,0-1-1,0 1 0,0-1 1,1 1-1,-1 0 0,0-1 0,0 1 1,1-1-1,-1 1 0,0 0 1,1-1-1,-1 1 0,0 0 1,1-1-1,-1 1 0,0 0 1,1 0-1,-1-1 0,1 1 1,-1 0-1,0 0 0,2 0 1,32-17 405,114-31 793,547-157-1869,509-102 975,455-66-325,377-24 0,254-2 0,84 45 0,-59 66 0,-205 83-2275,-331 78 2925,-407 76-975,-428 53 325,-603 21 441,-105 14 67,-174-30-592,63 28-1,-113-31 72,0 0 0,-1 1 1,0 1-1,0 0 0,0 0 0,-1 1 1,11 10-1,-6-12 106,-11-2 0,0 0 0,-1 1 0,1-1 0,-1 1-1,1 0 1,-1 0 0,0 0 0,-1 1 0,1-1 0,-1 1 0,0-1 0,0 1 0,0 0 0,-1 0 0,1 0-1,-1 0 1,-1 0 0,1 0 0,-1 0 0,1 0 0,-1 0 0,-1 0 0,1 0 0,-1 1 0,0-1-1,0 0 1,0-1 0,-1 1 0,0 0 0,-3 7 0,2 4-177,-5-2-1,1-1 1,-1 1-1,-1-1 1,-15 17-1,-4 1-67,-60 51 0,-33 6 355,-191 109 0,-501 150-90,-357 33-146,-321 7 50,-203-27-17,19-41-1439,293-74 1850,355-69-1625,382-66 1502,469-72-432,159-35 144,0 2 0,-26 9 0,45-11 0,-2-3 0,-1 0 0,1 0 0,0 0 0,0 0 0,0 0 0,0 1 0,0-1 0,-1 0 0,1 0 0,0 0 0,0 0 0,0 1 0,0-1 0,0 0 0,0 0 0,0 0 0,-1 0 0,1 1 0,0-1 0,0 0 0,0 0 0,0 0 0,0 1 0,0-1 0,0 0 0,0 0 0,0 0 0,0 1 0,0-1 0,0 0 0,0 0 0,0 0 0,0 1 0,1-1 0,-1 0 0,0 0 0,0 0 0,0 0 0,0 1 0,0-1 0,0 0 0,0 0 0,1 0 0,-1 0 0,0 0 0,0 1 0,0-1 0,0 0 0,0 0 0,1 0 0,-1 0 0,0 0 0,0 0 0,0 0 0,1 0 0,25 7 0,103-1 0,490-4 0,474-37 0,415-38-81,256-16 104,129 6-34,-21 16 11,-164 18 0,-282 35 0,-323 40-1372,-345 22 1764,-608-35 203,163 41 0,-260-42-718,48 21-1,-90-29 103,0 1-1,-1 1 1,1-1 0,-1 2 0,0-1-1,11 11 1,-9-10 113,-8-4-1,0 1 1,0 0-1,0 0 1,-1 0-1,1 1 1,-1-1-1,0 1 0,-1 0 1,1 0-1,-1 0 1,0 0-1,0 0 1,0 1-1,-1-1 1,0 0-1,0 1 1,0-1-1,-1 1 1,0-1-1,0 1 1,0-1-1,-1 1 1,1-1-1,-1 1 0,-2 6 1,6 1-160,-6-1 1,-1 1-1,0-1 1,-1 0-1,-8 14 0,0-1-13,-2-2 0,-24 30 0,-10 21 243,-99 93 0,-138 122-162,-51 11 2218,-18 5-2852,0-11 951,37-29-317,68-57 0,73-55 0,162-135 1056,0-2-1,1 0 1,0 1-1,-18 31 1,32-45-1151,-2 1 1,1-1 0,0 1 0,0-1-1,0 1 1,0-1 0,0 1 0,1 0-1,0 5 1,0-7 59,0 0 0,0 0-1,1 0 1,-1 0 0,1-1-1,-1 1 1,1 0 0,0 0-1,0 0 1,0-1 0,0 1-1,0 0 1,0-1-1,0 1 1,3 1 0,-6 2 240,5-1 1,0-1-1,1 0 1,-1 0-1,1 0 1,0 0-1,0-1 0,0 1 1,0-1-1,0 0 1,1 0-1,-1-1 1,1 1-1,-1-1 1,7 1-1,13 5-386,0-3 0,1-1 0,32 1 0,186-21 543,164-89-3848,270-139 4482,276-165-1494,266-166-2620,182-158 4009,-187-98-5266,-990 639 4750,15-16-1,256-292 0,-362 343-1171,-3-8 0,-8-5-1,160-299 1,-185 302 985,-15-7 0,-8-4-1,82-299 1,-84 267-489,-20-10 1,34-331 0,-41 266 375,-16-362 0,-40-201-150,-97 67 75,55 614 0,2 6 0,-111-246 0,76 261 0,3 6 0,-6 3 0,-117-136 0,56 129 0,8 6 0,-6 7 0,-167-115 0,-221-49 0,-81 13 0,-131 37 0,-103 21 0,-1280-99 0,-526 193 0,-373 223 0,-221 208 0,-13 196 0,236 162 0,471 58 0,1510-358 0,130 11 0,152-23 0,153-2 0,117-25 0,399-244 0,-157 157 0,178-171 0,18 1 0,-74 108 0,106-134 0,3 2 0,1 0 0,1 2 0,3 0 0,-13 44 0,-2-45 101,20-1 1,1 1 0,2 0-1,-7 72 1,14-78-4,2-1 0,1 0-1,1 1 1,2-1 0,15 58 0,-21-41-130,15-4 1,2 1 0,2-2-1,1 0 1,3-1 0,1-1 0,3-1-1,1-1 1,38 45 0,-15-8 62,15-3 0,2-3 1,4-3-1,106 81 0,-22-32-31,328 181 0,-225-173 0,309 109 0,501 61 0,231-83 0,212-111 0,155-137 0,114-157 0,25-142 0,-64-123-1095,-120-134 1408,-200-85-469,-244-30 156,-276 28 0,-715 526 0,260-299 0,-353 358 233,-10-7 1,134-217 0,-167 247-297,26-81 1,-57 108 37,-1 0 0,15-66 0,-22 81 130,-5 2 0,0-1-1,-2 0 1,-1 1 0,-1-1 0,-1 0 0,-2 0 0,0 0 0,-2 1 0,-10-35 0,9 38-130,-3 2 0,-1 1 0,-1 0 0,-1 0 0,-1 1 0,0 0-1,-2 1 1,0 0 0,-1 1 0,-1 1 0,-28-24 0,4 18 63,8 1-1,0 2 1,-43-19 0,12 12-38,-101-31 0,-174-1 0,-65 19 0,-780 91 0,-496 195 0,-511 238 0,-431 242-837,-286 202 1076,-135 168-1278,79 102 1302,245 55-394,333 2 131,398-34 0,443-78 0,934-618 0,110-22 0,86-43 0,106-32 0,58-40 0,199-288 0,-55 152 0,66-163 0,-26 150 0,55-180 0,2 1 0,-1 115 0,3-111 125,9-8 1,2 0 0,3 0-1,2 0 1,3-1-1,2-1 1,39 98 0,-23-71-174,5-9 0,3-2 0,3-2 0,3-1 0,82 95 1,-39-78 327,0-1 1,4-3-1,199 134 1,-130-140-351,-4 3 0,4-6 0,202 59 0,-24-43 140,493 72 0,697-65-70,381-213 0,339-226 0,245-226-1175,107-201 1511,-25-163-1313,-115-181 1208,-277-67-346,-329-35 115,-384 11 0,-1148 911 0,427-531 0,-353 302 0,-99 22 0,-212 346 0,51-166 0,-94 203 0,44-214 0,-55 223 0,-13 2 0,-5-1 0,-5 0 0,-5-1 0,-19-194 0,2 192 0,-5 7 0,-6 0 0,-4 2 0,-4 1 0,-85-179 0,33 126 0,0 13 0,-7 4 0,-5 4 0,-115-123 0,-228-152 0,-85-3 0,-122 32 0,-101 4 0,-146 48 0,-114 19 0,-1379-162 0,-473 200 0,-455 224 0,-326 265 0,-161 221 0,24 167 0,233 124 0,432 84 0,580-6 0,1511-428 0,153-5 0,144-31 0,161-18 0,103-30 0,370-226 0,-132 133 0,142-141 0,23-1 0,-51 72 0,86-101 0,1 1 0,2 0 0,2 2 0,-26 65 0,17-68 0,17-3 0,0 1 0,2-1 0,1 1 0,-4 44 0,9-52 0,1 1 0,2-1 0,0 1 0,1-1 0,1 0 0,1 0 0,8 27 0,-14-14 0,12-3 0,1 0 0,2-1 0,1-1 0,1 0 0,2-1 0,0-1 0,2 0 0,1-2 0,1 0 0,27 24 0,5 9 0,7-6 0,2-1 0,3-4 0,130 73 0,-29-41 130,0-6 1,197 59-1,604 95-242,332-51 168,280-68-56,280-110 0,215-134 0,119-175 0,12-190 0,-56-186-391,-139-171 503,-219-100-168,-282-45 56,-302 19 0,-312 104 0,-699 669 0,221-337 0,-323 421 0,-12-4 0,110-244 0,-154 297 0,-9 5 0,-4-2 0,-3 0 0,-4-2 0,11-88 0,-24 115 0,-3 4 0,-1-1 0,-3 1 0,-2 0 0,-1 0 0,-3 0 0,-2 0 0,-17-51 0,4 43 22,1 5 1,-2 2 0,-2 0 0,-2 2-1,-2 1 1,-2 1 0,-56-57 0,8 32-40,-103-79 1,-142-61-3,52 77 32,-402-144 0,-670-78-13,-456 68 0,-467 94 0,-465 164 0,-376 185 0,-277 181-182,265 185 234,1835-201-78,89 44 26,221-1 0,171 36 0,149-15 0,539-301 0,3 6 0,-127 133 0,103-146 0,-107 176 0,197-198 0,3 2 0,3 1 0,-48 92 0,21-98 155,31 10-1,-38 90 1,63-122-65,1 0-1,2 1 0,1 0 1,1 1-1,-3 41 0,-21-36-133,26-3-1,1 0 0,-1 62 1,7-77 28,0 0 1,2 1 0,0-2-1,1 1 1,1 0 0,9 23 0,-24-20 26,16-4 1,0 1 0,1-1 0,2-1 0,0 0 0,1 0 0,0-1 0,2 0 0,0-1 0,1 0 0,28 28-1,-19-19-11,1-7 0,0 0 0,2-2 0,0 0 0,1-2 0,1-1 0,0 0 0,44 13 0,31 5 0,-10-8 0,1-4 0,96 7 0,675 26 0,483-60 0,553-89 0,522-119 0,467-104 0,312-105 0,142-98-1000,-86-71 1286,-276-71-429,-411-29 143,-476 23 0,-535 86 0,-527 127 1283,-677 281-1512,-127 33 91,-170 112 230,49-53-1,-101 79-91,0 0 0,-1-1 0,0 1 0,0-1 0,0 0 0,0 0 0,-1-1 0,0 1 0,-1-1 0,1 0 0,2-9 0,4 9 0,-9 5 0,0 0 0,-1-1 0,1 1 0,-1 0 0,1 0 0,-1-1 0,0 1 0,0 0 0,0-1 0,0 1 0,0 0 0,-1-1 0,1 1 0,-1 0 0,0 0 0,1-1 0,-1 1 0,0 0 0,0 0 0,0 0 0,-1 0 0,1 0 0,0 0 0,-1 0 0,-2-2 0,-2-1 0,-1 1 0,1 0 0,-1 0 0,0 0 0,0 1 0,0 0 0,-1 1 0,1-1 0,-1 1 0,-11-1 0,-12-5 309,-5 3 0,-47 0 0,-141 11 761,-498 107-1641,-402 150 856,-407 154-285,-387 168 0,-327 154 0,-142 101-1705,49 49 2192,200 11-2304,335-79 2267,482-177-675,443-170 225,579-292 438,112-44 68,140-109-590,-41 54 0,84-79 76,0 1 0,0-1 0,0 1 1,1 0-1,-1 0 0,1 0 0,0 0 0,1 0 1,-1 1-1,1-1 0,0 1 0,-1 8 0,-11-6 69,14-5-1,-1-1 1,1 0-1,-1 0 1,1 0-1,-1 1 1,1-1-1,0 0 1,0 0-1,0 1 1,1-1-1,-1 0 1,0 0-1,1 1 0,0-1 1,-1 0-1,1 0 1,0 0-1,0 0 1,0 0-1,0 0 1,0 0-1,3 3 1,0-2 55,0 0 1,1 0 0,-1 0 0,1 0 0,-1-1 0,1 1-1,0-1 1,0 0 0,0-1 0,0 1 0,0-1 0,8 1-1,9 7-284,4-5-1,43 2 0,107-9-135,356-108 709,259-148-62,265-186-441,204-180 147,132-182-49,20-129-1469,-59-100 1888,-108-47-3090,-160 12 3374,-217 88-1246,-224 114 598,-507 659-69,154-327 1,-218 395 13,-13-1 0,57-203 0,-92 256 206,-6 5 0,-4-1 0,-3 0 1,-1-113-1,-9 137-255,-5 1 0,-2 1 0,-3 1 0,-3-1-1,-33-104 1,27 105 74,-5 4-1,-2 0 1,-3 1 0,-2 2-1,-56-76 1,37 70-25,-1 3 0,-2 2 0,-2 2 0,-101-75 0,46 61 0,5 4 0,-2 5 0,-130-49 0,7 32 113,-346-76 0,-487-14-177,-397 67 96,-359 111-32,-327 120 0,-250 117 0,-93 118-1071,106 77 1377,262 30-646,415-43 393,491-87-79,439-90 26,519-152 0,219-87 0,0 0 0,-39 29 0,43-36 0,17-2 0,1 2 0,-1 0 0,-13 15 0,26-25 0,1 1 0,-1-1 0,1 0 0,-1 1 0,1 0 0,0-1 0,-1 1 0,1 0 0,0 0 0,0 0 0,1-1 0,-1 1 0,0 0 0,0 0 0,1 0 0,0 0 0,-1 0 0,1 1 0,0-1 0,0 0 0,0 0 0,0 0 0,0 0 0,1 3 0,-9-1 43,9-2 0,0 0 1,-1 0-1,1 0 0,0 0 1,0 0-1,0 0 0,1 0 1,-1-1-1,0 1 0,1 0 1,-1-1-1,1 1 0,-1-1 1,1 0-1,0 1 0,0-1 1,0 0-1,0 0 0,-1 0 1,1 0-1,3 0 0,8 4 187,0-1 0,1 0 0,-1-1 0,26 3 1,47-4-436,1-2 1,91-13-1,485-132 512,361-176-307,357-195 0,297-189 0,165-127 0,43-80 0,-120-9 0,-202 27-2147,-302 104 2760,-321 131-919,-300 135 306,-539 435 0,-12 0 0,105-137 0,-145 169 0,25-55 0,-60 86 0,0 0 0,-2-2 0,10-31 0,-9 35 93,-7 3-1,-1 1 1,5-44 0,-9 52-32,-2 0 0,0 0 0,0-1 1,-1 1-1,0 0 0,-6-21 0,7 18-76,-4 3 0,0-1-1,-1 1 1,0 0 0,-1 1 0,-1-1 0,0 1-1,0 0 1,-1 1 0,0 0 0,-1 0-1,0 1 1,-1 0 0,-11-9 0,-4-6 363,-3 5 1,-1 0 0,0 2 0,-1 1-1,-1 2 1,-35-12 0,-30-1-571,4 3 1,-124-15-1,-12 34 388,-206 9 0,-617 151-166,-410 187 0,-402 193 0,-350 214 0,-157 166-1132,-4 120 1455,446 43-2478,1156-567 2511,113 4-142,123-58-499,133-19 285,75-46 0,270-306 0,-90 184 0,89-184 0,-39 157 0,81-190 0,3 1 0,2 0 0,-7 77 0,8-77 0,8-9 0,2 0 0,2 0 0,2 0 0,2 1 0,2-2 0,2 1 0,2-1 0,33 84 0,-12-70 82,-6-10 0,1-1 0,52 65 1,-27-50 43,3-1 1,74 64-1,-18-41-189,124 81 0,196 78-13,155-5 177,103-4-101,1126 170 0,487-101 0,449-107 0,274-121 0,153-112 0,14-94-708,-106-65 910,-201-40-303,-274 10 101,-385 32 0,-469 49 0,-469 47 0,-429 41 0,-354 56 0,-445 5 0,44 12 0,-95-15 0,0 1 0,-1 1 0,1 0 0,-1 0 0,1 1 0,-1-1 0,14 10 0,-9-7 61,-10-3 0,0-1 0,0 1 0,0-1-1,0 1 1,-1 0 0,1 0 0,-1 0 0,0 1 0,0-1 0,0 0 0,0 1 0,-1-1 0,1 1 0,1 6 0,-3-5 25,1 1 1,-1-1-1,0 0 1,0 1-1,0-1 1,-1 0 0,0 1-1,0-1 1,-1 0-1,1 0 1,-1 0-1,-3 6 1,3 8-181,-6-2 0,0-1 1,-21 30-1,0-7-19,-37 40 1,-279 239 412,-300 105-300,-309 81 0,-348 51 0,-308 5 0,-156-27 0,68-76 0,323-110-2100,391-110 2700,429-106-59,462-116-692,87-16 146,7-1-12,25-9-51,477-160 188,560-173-120,546-191 0,455-173 0,358-142 0,209-98 0,23-18 0,-140 49 0,-317 129-840,-439 173 1080,-538 226 1235,-785 271-1760,-132 55 115,-251 53 245,-10 5 1,75 1 0,-108 5-76,0 0 0,0 0 0,0 1 0,14 4 0,-20-5 0,-1 0 0,0 0 0,1 0 0,-1 0 0,0 1 0,0-1 0,0 1 0,0-1 0,0 1 0,0 0 0,0 0 0,0 0 0,2 3 0,8-6 0,-10 2 0,-1 1 0,0 0 0,0 0 0,1 0 0,-1 0 0,0 0 0,-1 0 0,1 0 0,0 0 0,0 0 0,-1 1 0,0-1 0,1 3 0,-1-1 0,0 1 0,-1-1 0,1 1 0,-1-1 0,0 0 0,0 0 0,0 1 0,-3 5 0,-5 7 0,-1 1 0,-1-2 0,0 1 0,-1-1 0,-23 23 0,-132 138 0,-90 47 0,-549 375 0,-395 170 0,-385 141 0,-288 80 0,-127 32 0,126-67 0,327-143 0,410-146-1595,732-386 1880,109-38-114,257-202-79,3-1 0,1 2 0,-36 53 1,62-79-17,0 0 1,1 1-1,1-1 1,1 2-1,0-1 1,1 1-1,1 0 1,-6 34 0,30-37-92,-18-5 1,1 1-1,1 0 1,-1 0 0,2-1-1,-1 0 1,1 1 0,1-1-1,-1-1 1,2 1 0,-1-1-1,1 0 1,0 0 0,1 0-1,13 11 1,3 0-6,0-1 1,1-1-1,2-2 0,-1 0 1,2-1-1,42 15 0,22 4 112,177 38 0,229 5-92,134-33 0,139-27 0,1092-111 0,262-136 0,129-125 0,-88-86 0,-213-60-1286,-323 18 1653,-377 64-550,-396 104 183,-346 113 2367,-287 114-3044,-194 90 1016,-29-1-339,1 0 0,-1 0 0,0 0 0,0 0 0,0 0 0,1 0 0,-1 0 0,0 0 0,0 1 0,0-1 0,1 0 0,-1 0 0,0 0 0,0 0 0,0 0 0,0 0 0,1 1 0,-1-1 0,0 0 0,0 0 0,0 0 0,0 0 0,0 1 0,0-1 0,1 0 0,-1 0 0,0 0 0,0 1 0,0-1 0,0 0 0,0 0 0,0 1 0,0-1 0,0 0 0,0 0 0,0 0 0,0 1 0,0-1 0,0 0 0,0 0 0,-1 1 0,-1 3 0,-1 0 0,0 1 0,0-1 0,0 0 0,0-1 0,-1 1 0,0-1 0,-4 4 0,-178 162 0,-134 106 0,-106 93 1324,-69 89-1702,-35 48 567,16-10-189,49-56 0,108-99 2069,107-97-2660,91-92 625,74-70 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7T19:18:15.148"/>
    </inkml:context>
    <inkml:brush xml:id="br0">
      <inkml:brushProperty name="width" value="0.05" units="cm"/>
      <inkml:brushProperty name="height" value="0.05" units="cm"/>
      <inkml:brushProperty name="color" value="#0B868D"/>
      <inkml:brushProperty name="inkEffects" value="ocean"/>
      <inkml:brushProperty name="anchorX" value="-29567.53516"/>
      <inkml:brushProperty name="anchorY" value="-7501.55469"/>
      <inkml:brushProperty name="scaleFactor" value="0.5"/>
    </inkml:brush>
  </inkml:definitions>
  <inkml:trace contextRef="#ctx0" brushRef="#br0">26903 3172 24575,'0'0'0,"-41"18"0,-64 33 0,-26 4 0,-50 22 0,-57 19 0,-76 19-3172,-50 24 4078,-34 13-4902,-8 20 5008,37 4-1518,40 17 506,50 15 0,212-148 0,-90 101 0,110-105 0,4 1 0,-41 71 0,50-72 0,2 5 0,-24 64 0,23-47 0,-21 91 0,1 51 0,25-40 0,17-34 0,17-131 156,-5-2 0,2-1 0,0 1 0,0 0 0,1-1 0,1 0 0,7 15 0,-9-16-207,3-1 0,0 1 0,0-2 0,1 1 0,1-1 0,16 17 0,-11-18 77,-2 0-1,1-1 1,0 0-1,0-1 0,0 0 1,25 8-1,4-4-25,-4-1 0,64 4 0,163-3 0,108-59 0,149-83-3249,116-84 4177,99-88-5059,11-62 5179,-67-16-3901,-118 13 3519,-418 261-833,135-131 1,-215 178-223,-2-3 0,93-127-1,-130 158 446,-3-1 0,-2-2-1,-1 0 1,-1 0-1,22-73 1,-35 86-71,-1 1 0,-1 1 0,0-1-1,-2 1 1,0-1 0,-1 0 0,-2 1 0,0-1 0,-1 1-1,-8-29 1,1 26 15,0 1 0,-1 0 0,0 0 0,-2 1 0,-1 0 0,0 1 0,-2 1 0,0 0 0,-25-23 0,-1 8 0,-1 0 0,-1 3 0,-2 1 0,-94-47 0,21 33 0,3 2 0,-163-37 0,-454-55-1031,-292 54 1326,-305 82-813,-367 93 624,-295 114-159,-251 121 53,-183 101-1483,-18 104 1907,128 54-985,220 46 661,285 12-150,341-35 50,379-85 0,370-123 0,484-236 583,202-139-359,2 1 0,-45 51 0,45-60-280,14 0 0,2 1 0,-20 29 0,34-44 45,-1-1-1,1 1 1,0 0 0,0 0 0,1 0 0,0 0-1,0 0 1,1 0 0,-1 1 0,1-1-1,0 13 1,-5-9 81,6-6 0,0 0 0,0 0 0,1 1 0,0-1 0,0 0 0,0 0 0,0 0 0,1 0 0,-1 0 0,1 0 0,0 0 0,0 0 0,1-1 0,4 7 0,-1-4 38,0 0 1,1 0 0,-1-1-1,1 0 1,1 0-1,-1-1 1,1 1-1,0-2 1,8 4-1,21 12-229,-3-7 1,44 10-1,129 15-96,480 30 507,450-50-290,404-99 0,474-137 0,346-158 0,169-137-1677,-23-119 2156,-251-50-2322,-424 29 2301,-477 55-687,-844 327 229,-122 16 0,-296 188 149,110-111 1,-168 142-64,-1 0 0,-2-2 0,49-79 1,-58 90-104,-9 2 1,0-1-1,-2-1 1,-1 0-1,-2 0 1,7-32 0,-12 40 8,-1-1 0,-1 0 1,-1 1-1,-1-1 0,-1 0 1,0 0-1,-2 1 0,-6-27 1,0 19 20,1 4 0,-2-1 0,-1 1 0,0 1 0,-2 0 0,-30-41 1,13 27-14,-1 1 0,-3 2 0,-72-60 0,27 43 0,-155-87 0,-180-43 0,-116 18 0,-106 11 0,-972-80 0,-392 119 0,-348 151 0,-217 183 0,-127 252-644,149 181 828,258 182-276,1664-553 92,-696 425 0,933-469 0,2 25 0,-379 339 0,513-390 0,10 18 0,-399 504 0,472-545 0,14 25 0,10 5 0,-140 296 0,37 15 0,189-373 0,-41 203 0,63-244 0,10 8 0,7 0 0,4 1 0,7 0 0,13 176 0,4-202 0,3-5 0,4-1 0,5 0 0,3-2 0,5-1 0,83 169 0,-39-162 0,-16-12 0,112 127 0,-68-102 0,189 154 0,-116-146 0,187 112 0,293 104 0,161-48 0,131-22 0,159-70 0,144-37 0,1629-53 0,407-298 0,265-276 0,137-278 0,-69-228 0,-229-180 0,-396-119 0,-547-12 0,-1463 693 0,-143 6 0,-150 64 0,-157 31 0,-112 45 0,-349 352 0,-4-3 0,60-113 0,-80 138 0,-15 2 0,-3-1 0,27-86 0,-47 115 0,-1 0 0,-3-2 0,-2 1 0,-1-1 0,-1-67 0,0 69 50,-7 5 0,-1 0 0,-3 0 0,-1 0 1,-2 0-1,-1 2 0,-2-1 0,-2 1 0,-1 1 0,-2 0 0,-1 1 1,-1 1-1,-2 1 0,-36-41 0,27 24-84,-11 3 1,-2 2-1,-82-65 1,48 51 6,-3 5 0,-106-55 0,48 40 81,-159-54 0,-233-40-54,101 69 0,-481-44 0,-808 87 0,-350 224 0,-283 237 0,-209 255 0,-74 207 0,64 166-753,191 103 968,286 44-322,391-51 107,445-141 0,782-568 0,111-38 0,79-45 139,231-266-59,-75 142 0,91-161-98,12-3 1,-31 96-1,49-123 12,0 1 1,3 0 0,0 1-1,2-1 1,0 45 0,-2-47 7,6-5 1,1-1-1,1 0 1,1 0-1,1 0 1,0-1-1,2 0 1,0 0-1,1 0 1,1-1-1,1 0 1,1-1-1,0 0 1,2 0-1,0-1 1,22 22 0,6-8-3,-11-6 0,2-1 0,1-2 0,48 24 0,-9-10 0,150 49 0,198 20 0,95-21 0,922 34 0,481-112 0,400-141 0,316-149 0,180-138-300,-12-110 386,-182-83-129,-370 9 43,-571 104 0,-558 128 0,-763 245 0,-145 37 0,-183 88 0,29-25 0,-58 27 0,-9 2 0,-33 11 0,-506 216 0,-571 262 0,-522 267 0,-390 233 0,-192 151 0,-30 68 0,168 3 0,328-87 0,413-168 0,833-549 0,107-43 0,101-41 0,250-260 0,4 3 0,-46 81 0,59-103 0,13-3 0,1 2 0,-24 71 0,39-94 0,1 0 0,1 0 0,0 1 0,1-1 0,2 1 0,0 0 0,3 35 0,1-37 71,0-4-1,0-1 1,1 1 0,1-1 0,0 0 0,1 0 0,1 0 0,0-1 0,1 0-1,10 14 1,-4-10 42,1 0-1,1-1 1,0-1-1,2 0 1,-1-1-1,2-1 0,25 14 1,12 3-188,-6-6 0,1-3 0,62 17 0,7-5-15,124 17 0,269-3 330,106-29-240,1054-116 0,444-212 0,305-200 0,112-182 0,-66-150 0,-190-96-1679,-337-17 2159,-432 90-720,-437 115 240,-681 424 0,-109 33 0,-198 209 0,53-96 0,-107 137 0,-3-2 0,-2-1 0,20-50 0,-22 59 140,-11 5 1,-1-2 0,-1 0-1,6-41 1,-13 54-25,-1 0 0,-1 1 0,-1-1 0,0 0 0,-2 0 0,-7-36 0,16 34-147,-11 2 0,-1 0 0,-1 1 0,-1 0 0,-1 0 0,-1 0 0,-1 1 0,0 0 0,-1 1 0,-1 0 1,-1 0-1,-1 2 0,-27-28 0,15 14 58,-5 4 0,-2 0 0,-1 2 0,0 2 0,-2 1 0,-1 2 0,-66-26 0,17 16-27,-3 3 0,-1 3 0,-152-17 0,35 40 0,-368 27 0,-545 205 0,-349 242 0,-344 290 0,-300 269 0,-139 179 0,37 63-1515,206-44 1948,376-147-649,410-178 216,765-514 0,108-46 0,263-242 0,-87 128 0,138-176 0,3 1 0,2 2 0,-25 66 0,46-75 61,-1-13 1,2 1-1,1 0 1,2 0-1,2 0 1,2 0-1,1 1 1,2-1-1,1 1 1,3-1-1,0 0 1,3 0-1,20 60 1,6-34-93,-10-13 0,3-1 1,1-2-1,48 61 0,-12-29 0,3-3 1,98 86-1,-25-67 92,175 119 1,265 102-62,138-59 0,138-8 0,1176 129 0,329-189 0,183-242 0,29-247 0,-159-224-861,-254-204 1107,-1617 500-308,709-412 1,-909 441 61,-1-25 0,357-305 0,-157 39 0,-104-16 0,-311 357 0,-15-10 0,-7-5 0,-7-4 0,83-198 0,-99 227 0,-19-16 0,-6-3 0,71-320 0,-93 351 0,-14-5 0,-6-1 0,-6-1 0,-10-190 0,6 205 0,-15-3 0,-6 1 0,-5 1 0,-42-136 0,41 157 160,-11-1-1,-5 2 1,-4 1 0,-72-117 0,70 130-206,-9 4 1,-3 1-1,-3 4 0,-94-91 1,84 99 67,-3 4 1,-3 3 0,-3 4 0,-109-60 0,68 57-23,5 7 0,-3 4 0,-168-42 0,67 51 0,12 5 0,-248-7 0,-718 93 0,-339 217 0,-315 208 0,-257 192 0,-130 179 0,41 126 0,219 27-799,363-56 1027,401-118-342,747-469 114,104-33 0,81-41 293,218-234-180,3 2-1,-46 90 1,59-112-135,9 0-1,1 0 1,1 1-1,-12 54 0,21-70 17,1-1-1,0 1 0,1-1 0,1 1 1,0 0-1,1-1 0,1 1 0,1-1 1,4 18-1,-6-16 16,4-4 0,0 0 0,0 0 0,2 0 0,-1-1 0,2 0 0,-1 0 0,2-1 0,16 19 0,-8-14-9,0-1 0,1-1 0,1 0 0,0-1 0,1-1 0,31 13 0,17-7 0,-13 0 0,108 18 0,210 2 0,131-51 0,106-38 0,939-211 0,363-228 0,269-227 0,146-236 0,9-220 0,-128-160 0,-264-98-631,-346-38 811,-1213 1067-225,440-610 0,-370 344 45,-100 17 0,-105 23 0,-199 458 0,45-262 0,-79 302 0,-4-2 0,-5 1 0,-7-1 0,-5 0 0,-6 1 0,-43-211 0,24 227 0,-6-3 0,-5 2 0,-4 1 0,-6 3 0,-5 2 0,-4 3 0,-76-103 0,46 97 0,-4 0 0,-114-108 0,70 93 0,-221-158 0,153 159 0,-219-114 0,-318-89 0,-115 46 0,-120 42 0,-1380-108 0,-474 190 0,-450 193 0,-348 202 0,-169 210 0,-8 212 0,160 179 0,370 107 0,515 60 0,1606-508 0,139 10 0,160-36 0,153-7 0,126-46 0,151-21 0,307-287 0,-98 151 0,171-196 0,3 2 0,2 3 0,-31 72 0,29-84 0,18 0 0,2 1 0,-21 85 0,36-105 0,1 0 0,1 1 0,3 0 0,1 1 0,4 54 0,-7-56 76,9-2 0,1 0 0,2 0 0,2-1 1,1 0-1,1 0 0,2-1 0,2 0 0,0-1 1,3-1-1,0-1 0,2 0 0,25 29 0,12-20-114,-16-1 0,2-2 0,1-3 0,50 30 0,-2-10-19,188 78 0,255 34 209,119-24-152,181-31 0,141-23 0,1469-77 0,522-188 0,357-225 0,164-237 0,-70-188-1067,-291-131 1372,-489-70-457,-1553 536 152,-133-10 0,-165 46 0,-155 14 0,-122 37 0,-407 307 0,150-182 0,-188 210 0,-13 0 0,78-145 0,-108 174 0,-3-1 0,-2-1 0,-1-1 0,-3 0 0,11-65 0,-16 70 0,-5 5 0,-1-1 0,-1 1 0,-3-1 0,0 1 0,-3 0 0,0-1 0,-3 2 0,-1-1 0,-1 1 0,-2 1 0,-1 0 0,-2 0 0,-1 2 0,-40-59 0,24 43 0,-4 1 0,-2 2 0,-2 2 0,-60-50 0,19 28 0,-2 3 0,-121-66 0,52 52 0,-182-69 0,-271-54 0,-118 38 0,-119 26 0,-1177-5 0,-424 151 0,-327 168 0,-267 186 0,-164 214 0,-37 214 0,121 181 0,284 128 0,408 77 0,498-36 0,1166-619 0,128-13 0,114-56 0,131-32 0,280-305 0,-77 140 0,143-192 0,3 2 0,-53 132 0,62-155 111,13 2-1,1 1 1,-17 99 0,30-120-38,0-1 0,2 1 0,1 0 0,1 0 0,1 0 1,13 53-1,-3-55-92,-4-4 0,1 0 0,1-1 0,0 0 0,2-1 0,1 0 0,0 0 0,22 22 0,-10-16 2,1 0 0,1-3 0,1 0 0,1-1 0,56 30 0,-1-25 51,-14 0 0,1-2 0,79 16 0,10-8-34,166 13 0,321-36 0,131-49 0,1214-247 0,470-269 0,335-267 0,202-263 0,28-255 0,-150-193-955,-365-72 1228,-466 8-409,-1218 846 136,-125 12 0,-131 74 0,-131 35 0,-122 65 0,-265 445 0,-6-2 0,39-151 0,-52 181 0,-14-1 0,17-182 0,-35 212 0,-2 1 0,-3 0 0,-3 0 0,-20-94 0,15 92 0,-5 8 0,-3 0 0,-3 1 0,-2 1 0,-2 1 0,-2 1 0,-3 2 0,-2 1 0,-2 1 0,-2 2 0,-63-63 0,44 41 0,-11 7 0,-135-98 0,93 88 0,-210-102 0,-195-39 0,-95 38 0,-812-89 0,-225 118 0,-220 125 0,-165 134 0,-82 137 0,6 135 0,115 124 0,210 100 0,295 68 0,1166-507 0,-486 352 0,368-185 0,89 1 0,68-18 0,224-241 0,-82 154 0,98-164 120,8 1-1,-28 91 1,45-106-16,2 0 0,2 1-1,-5 66 1,17-63-126,1-7 0,1 1 0,3-1-1,2 0 1,2 0 0,3-1 0,2 0 0,2-1 0,28 59 0,-5-37 129,-2-7 0,70 97 0,-37-72 15,120 120 0,-60-115-163,132 103 1,221 98-9,145-25 114,113-5-65,152-49 0,129-18 0,1387 52 0,376-250 0,253-268-838,61-281 1078,-172-231-751,-396-149 623,-1475 456-168,-111-30 56,-156 30 0,-139-5 0,-128 38 0,-408 324 0,152-197 0,-184 225 0,-13-9 0,56-108 0,-94 146 0,-3-1 0,-3-1 0,-2-2 0,15-63 0,-19 81 0,-9-1 0,-3-1 0,-1 0 0,-2 0 0,-3-60 0,-3 70 0,-2-1 0,-1 1 0,-2 0 0,-2 1 0,-1-1 0,-23-51 0,13 45 0,-1 3 0,-1 1 0,-2 1 0,-2 1 0,-47-51 0,24 37 0,-2 2 0,-2 3 0,-91-59 0,39 32 0,-190-83 0,-218-45 0,-107 22 0,-110 23 0,-989-90 0,-345 96 0,-278 105 0,-207 131 0,-106 164 0,-10 162 0,114 163 0,259 128 0,378 69 0,1127-368 0,102 16 0,109 0 0,113 9 0,342-311 0,-123 181 0,176-204 0,4 4 0,-59 125 0,90-147 0,2-2 0,4 1 0,3 1 0,3 1 0,4 1 0,4 0 0,3 1 0,1 156 0,24-165 0,-5 1 0,3 0 0,4-1 0,25 71 0,-9-53 0,5-1 0,3-2 0,55 86 0,-15-70 0,-3 0 0,119 123 0,-54-84 0,195 151 0,321 109 0,140-7 0,164-51 0,157-22 0,146-42 0,158-34 0,1802 117 0,462-208 0,298-217 0,103-199 0,-124-136 0,-407-54 0,-670 32 0,-848 117 0,-1344 231 0,-218 36 0,-441 56 0,77-4 0,-102-16 0,0 1 0,-1 1 0,0 0 0,0 1 0,0 0 0,18 11 0,-26-14 0,1 1 0,-1-1 0,0 1 0,0 0 0,-1 0 0,1 0 0,-1 0 0,1 0 0,-1 0 0,0 1 0,0-1 0,0 1 0,-1 0 0,1-1 0,-1 1 0,1 5 0,-1-3 0,-1-1 0,0 1 0,0 0 0,-1-1 0,1 1 0,-1-1 0,-1 1 0,1-1 0,-1 1 0,1-1 0,-2 0 0,-3 8 0,9 16 18,-11-10 1,-2-2-1,0 1 1,-16 18-1,-8 8 13,-46 44 1,-305 248 146,-151 86-237,-199 93 23,-1142 793 84,-432 275-48,-268 177 0,-117 81 0,58-58 0,242-162 0,439-296-334,537-363 429,513-334-142,435-274 47,435-328 366,14-6 0,-25 27 1,45-46-327,0 0 1,0 0 0,0 0 0,1 1 0,-1-1-1,0 0 1,0 1 0,1-1 0,-1 0-1,1 1 1,-1-1 0,1 1 0,-1 1-1,2-2-19,-1-1-1,0 1 1,0-1-1,0 0 1,1 1-1,-1-1 1,0 0-1,1 1 1,-1-1-1,0 0 1,1 1 0,-1-1-1,0 0 1,1 0-1,-1 1 1,0-1-1,1 0 1,-1 0-1,1 0 1,-1 1-1,1-1 1,-1 0-1,0 0 1,1 0-1,-1 0 1,1 0-1,-1 0 1,1 0-1,-1 0 1,1 0-1,-1 0 1,0 0-1,2-1 1,1 1-92,8-2 1,0-1-1,-1-1 1,0 1 0,17-10-1,134-69-183,444-257 593,343-207-339,341-204 0,275-182 0,266-175 0,221-193 0,146-153 0,31-111-2367,-110-57 3043,-211-54-1014,-315 56 338,-371 131 0,-928 1091 0,264-499 0,-266 323 0,-95 50 0,-153 384 0,29-202 0,-59 245 0,-4 0 0,-5-142 0,-2 163 63,-9-1 0,-2 0 0,-22-77 0,16 95 9,-4 0 1,-2 0 0,-52-99-1,34 104-91,6 5 0,-2 0-1,-2 3 1,-52-51 0,33 44 4,-2 3 0,-2 2 1,-83-48-1,25 41 41,13 3 0,-130-41 0,-322-60-26,-123 63 0,-115 48 0,-172 89 0,-127 59 0,-1537 359 0,-520 347 0,-405 324 0,-267 296-543,-54 222 698,153 158-232,380 45 77,589-85 0,1639-972 0,157-31 0,175-98 0,175-58 0,133-87 0,383-405 0,-121 208 0,166-259 0,12-2 0,3 2 0,-32 104 0,55-145 0,2 1 0,2 0 0,1 0 0,1 1 0,1-1 0,2 1 0,6 58 0,4-61 0,-5-9 0,2 1 0,1 0 0,0-1 0,2-1 0,0 1 0,1-1 0,1-1 0,1 0 0,0 0 0,17 18 0,-4-12 0,0 0 0,2-1 0,0-2 0,1 0 0,1-2 0,1-2 0,49 22 0,20-7 0,-13-3 0,1-5 0,108 17 0,429 23 0,181-70 0,174-62 0,1490-279 0,612-262 0,473-239 0,268-206 0,39-163 0,-229-104 0,-449-39 0,-646 95 0,-1525 686 0,-167 26 0,-155 62 0,-173 41 0,-113 41 0,-348 339 0,-2-3 0,81-146 0,-97 168 0,-15 3 0,-1-1 0,-3-1 0,21-83 0,-33 104 0,-2-1 0,-2 0 0,0 1 0,-2-1 0,-1 0 0,-2 0 0,-8-51 0,10 44 49,-7 7 0,-1 1 0,-2 0 1,-1 0-1,-1 1 0,-1 0 0,-23-34 1,11 25 25,-2 2 1,-1 2 0,-1 0-1,-2 2 1,-47-38 0,21 19-127,-8 3 1,-127-69-1,65 54 6,-172-61 0,-212-33 166,-102 27-121,-820-54 0,-212 117 0,-52 113 0,94 103 0,219 62 0,261 43 0,261 35-848,669-225 969,-193 117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7T19:18:25.261"/>
    </inkml:context>
    <inkml:brush xml:id="br0">
      <inkml:brushProperty name="width" value="0.05" units="cm"/>
      <inkml:brushProperty name="height" value="0.05" units="cm"/>
      <inkml:brushProperty name="color" value="#BB5B18"/>
      <inkml:brushProperty name="inkEffects" value="bronze"/>
      <inkml:brushProperty name="anchorX" value="-27167.21875"/>
      <inkml:brushProperty name="anchorY" value="-11943.95313"/>
      <inkml:brushProperty name="scaleFactor" value="0.5"/>
    </inkml:brush>
  </inkml:definitions>
  <inkml:trace contextRef="#ctx0" brushRef="#br0">31495 9303 24575,'0'0'0,"0"-9"0,-37-4 0,-29 2 0,-37 2 0,-84 23 0,-118 52 0,-201 78 0,-219 111-7914,-244 156 10175,-189 168-8685,-98 124 7937,-51 138-5809,3 101 5307,64 68-3883,104 13 3548,164-52-1014,211-118 338,231-200 0,201-179 0,238-299 826,82-154-587,1 1-1,1 0 1,-8 42-1,4-46-291,8-6 0,1 1 0,1 0 0,0 0 0,2 22 0,-1-30 40,1-1-1,-1 1 0,1-1 1,1 1-1,-1-1 1,1 1-1,-1-1 0,1 0 1,1 0-1,-1 0 0,0 0 1,1 0-1,4 4 1,-1 4 187,-1-7 0,0 0 0,0-1 0,0 1 0,1-1 0,0-1 0,0 1 0,0-1 0,11 5 1,-2-3 168,1-1 0,-1 0 0,1-1 0,27 2 0,21-3-572,-2-3 0,0-3 1,88-17-1,411-128 686,248-174-321,241-181-175,177-167 59,102-147-20,-12-109-2687,-75-70 3455,-174-7-3517,-235 77 3425,-648 691-879,219-370 1,-320 467 209,-8-7-1,111-302 0,-157 361 159,-6 3 0,-4-2 1,-4-1-1,-4 0 0,3-127 0,-12 151-201,-6 1 0,-2 0 1,-3 0-1,-3 1 0,-2 0 1,-3 1-1,-27-64 0,17 71 54,-1 0 0,-1 2 0,-3 1 0,-3 1-1,-1 2 1,-2 1 0,-71-66 0,39 49-18,-4 4 0,-2 2 0,-3 4 0,-166-83 0,74 58 71,0 10 1,-264-70-1,144 78-102,-420-43 1,-506 68 60,-243 203-30,-226 230 0,-188 242 0,-116 217-1037,-16 197 1334,31 132-623,150 46 377,211 12-76,278-80 25,320-161 0,330-248 0,274-226 0,287-339 0,110-164 0,1-1 0,1 2 0,-8 28 0,9-36 157,8-8 0,0 0 0,0 0 0,1 0 0,1 1 0,0 20 0,1-28-91,0-1 1,0 0 0,1 1 0,0-1-1,-1 0 1,1 1 0,0-1 0,1 0-1,-1 0 1,1 0 0,-1 0 0,1 0-1,0 0 1,0-1 0,0 1 0,0-1-1,1 1 1,2 2 0,2 2-102,-2-4-1,1 0 1,0 0 0,-1 0 0,1-1-1,0 0 1,0 0 0,0 0 0,0-1 0,0 0-1,10 0 1,6 0-28,0 0-1,0-2 1,39-7-1,64-20 234,204-76-1,425-222-169,301-194 0,264-196 0,200-179 0,143-150 0,4-99 0,-122-7-2367,-238 72 3043,-305 159-1014,-320 231 338,-546 545 0,124-187 0,-218 278 0,27-63 0,-61 103 0,-1 0 0,-1-1 0,1 0 0,-2 1 0,0-2 0,2-19 0,-5 21 67,-1 8 1,0 0 0,0 0-1,0-1 1,-1 1 0,0 0 0,0 0-1,0 0 1,0 0 0,-1 1-1,0-1 1,0 0 0,0 1-1,-1-1 1,-5-7 0,3 7 28,0 0 0,0 1 0,0-1 0,-1 1 0,1 0 0,-1 1 0,0-1 1,-1 1-1,1 0 0,0 1 0,-1-1 0,-9-1 0,-13-5-200,4 4 0,-1 1 0,-51-1 0,-143 17-146,-535 140 583,-444 191-333,-506 228 0,-411 237 0,-302 193 0,-111 156 0,38 101 0,224 19-2332,376-86 2998,453-154-999,442-194 333,640-514 0,109-54 0,62-50 0,166-197 0,1 1 0,1 0 0,-20 50 0,28-64 97,6-6 1,-1 1 0,2-1-1,-1 1 1,1 0-1,1 0 1,0 0 0,0 0-1,1 0 1,2 15-1,-1-21-35,0 0 0,0 1 0,0-1 0,1 0 0,0 0 0,0 0 0,0 0 0,0 0 0,1-1 0,-1 1 0,1 0 0,0-1 0,0 0 0,0 0-1,1 0 1,-1 0 0,1 0 0,0-1 0,5 4 0,8-2-108,-4 0 0,0 0 1,1-1-1,-1 0 0,1-1 0,0 0 0,-1-1 0,19-1 0,21-3-36,-1-2-1,62-13 0,210-64 414,85-51-331,766-339 0,428-238 0,353-234 0,309-257 0,138-166 0,37-127 0,-183-23-2313,-280 70 2974,-403 132-991,-428 214 330,-722 634 0,-109 55 0,-73 50 0,-201 288 0,-4-2 0,28-80 0,-35 102 202,-12 2 1,20-104-1,-34 131-102,-1-1 0,-1 1 0,-1-1 0,-2 0 0,0 1 0,-6-31 0,12 33-120,-8 4-1,-1 1 0,-1 0 0,0 0 1,-1 1-1,-1 0 0,-1 0 0,-1 1 1,0-1-1,-1 2 0,0 0 0,-1 0 1,-1 0-1,-1 2 0,0 0 0,0 0 1,-23-15-1,13 4 58,-2 6 1,-2 2-1,0 1 0,-46-19 1,22 15-38,-1 3 0,-82-16 0,-14 5 0,2 10 0,-235 3 0,-572 118 0,-354 165 0,-268 174 0,-239 197 0,-151 189 0,13 114 0,127 42-1308,256-22 1682,338-123-561,376-193 187,561-393 825,95-50 127,49-45-1269,139-145 285,1 1 1,0-1-1,1 2 0,1-1 0,-7 21 1,10-34 67,3 2 0,1 0 0,0 0 1,0 0-1,0 0 0,0 8 1,1-11-37,0 0 0,1 1 0,-1-1 0,0 0 0,0 1 0,1-1 0,-1 0 0,0 0 0,1 1 0,-1-1 0,1 0 0,0 0 0,0 0 0,-1 1 0,1-1 0,2 1-1,-2 0 1,1-1 0,-1 0 0,1 0 0,0 0 0,-1 0 0,1-1 0,0 1 0,0 0 0,0-1 0,0 1 0,0-1 0,3 1 0,2-1 0,0 0 0,-1 0 0,1 0 0,9-3 0,26-10 0,-6 1 0,41-18 0,149-78 0,547-314 1,357-222-1,314-216 0,262-180 0,146-129 0,-8-22 0,-149 68 0,-299 164-1778,-376 240 2286,-379 233 1256,-442 323-2125,-166 134 253,39-45 0,-45 38 396,-26 35-288,0 0 0,-1 0 0,1 0 0,-1 0 0,0 0 0,1 0 0,-1 0 0,0 0 0,0 0 0,1 0 0,-1 0 0,0 0 0,0 0 0,0 0 0,0 0 0,0 0 0,-1 0 0,1-1 0,-1 1 0,1 0 0,-1 1 0,1-1 0,-1 1 0,1-1 0,-1 1 0,0-1 0,1 1 0,-1-1 0,0 1 0,1 0 0,-1-1 0,0 1 0,1 0 0,-1 0 0,0-1 0,0 1 0,1 0 0,-1 0 0,0 0 0,0 0 0,-1 0 0,-35 6 0,-1 3 0,-55 25 0,-118 59 0,-498 296 0,-306 213 0,-260 210 0,-193 194 0,-48 100 0,45 66 0,171-26 0,248-81-2018,278-153 2595,612-703-721,-178 317 0,190-233 144,127-238 0,3 2 0,-18 76 0,31-102 77,3-2 1,0-1 0,2 1 0,1-1-1,3 32 1,0-44-18,0-1 0,1 0-1,0 0 1,2 0 0,-1 0 0,2-1-1,0 1 1,14 22 0,-5-25-78,-5 0 0,0-1 0,1 0 0,0 0 0,1-2 0,0 1 0,0-1 1,1-1-1,17 9 0,-3-5 0,1 0 0,1-2 0,0 0 0,0-3 0,33 6 0,47-15 90,142-3 0,196-52-72,160-84 0,119-61 0,1100-421 0,465-260 0,334-198 0,192-155 0,-16-53-1005,-192 32 1292,-398 139-430,-588 276 143,-579 304 0,-726 400 0,-287 125 0,1 0 0,1 2 0,39-7 0,-63 23 18,-7-6 0,0 1-1,0 0 1,0 0 0,0 1 0,0-1 0,0 0 0,0 1 0,0-1 0,0 1 0,0 0 0,0-1-1,0 1 1,0 0 0,0 0 0,3 3 0,-4-3-9,0 0 0,-1 0 0,1 1 0,0-1 0,-1 0 0,1 1 0,-1-1 0,1 1 0,-1-1 0,0 0 0,0 1 0,1-1 0,-1 1 0,0-1 0,0 1-1,0-1 1,-1 1 0,1-1 0,0 1 0,-1-1 0,1 0 0,-1 2 0,-2 6 44,-1 0 0,0 0 0,0-1 0,-10 15 0,-48 58 271,-134 168-520,-128 97 78,-660 659 275,-397 370-157,-325 335 0,-259 267 0,-109 127 0,24-2 0,207-197 0,420-426-1099,431-438 1413,404-394-309,426-430-34,153-203 27,-1 0-1,2 0 1,0 1-1,0 1 1,2-1-1,-6 19 1,7-20 61,4-10 1,1-1-1,0 1 1,-1 0-1,1-1 0,0 1 1,1-1-1,-1 1 0,2 6 1,-2-8-36,1-1 0,0 1 0,0 0 0,0 0 1,0-1-1,0 1 0,0 0 0,0-1 0,0 1 0,1-1 1,-1 1-1,1-1 0,-1 0 0,1 0 0,2 2 0,0-1 32,0 0-1,0-1 0,0 0 0,0 1 0,0-1 1,0-1-1,0 1 0,7 0 0,2-1 148,0 0-1,25-5 1,23-2-387,89-33 0,150-68-37,702-312 515,470-238-294,413-227 0,363-214 0,244-165 0,119-132-230,-15-97 296,-179 3-2093,-340 94 2597,-462 218-855,-467 260 285,-412 254 0,-483 412 0,-100 62 0,-118 150 211,-12 6 0,24-48 0,-43 74-138,0-1 0,-1 1 0,1 0 0,-2-1 0,1 0 0,-1 0 1,-1 0-1,1 0 0,-1-17 0,5 18-86,-6 4 0,-1 0 0,1 0 1,0 1-1,-1-1 0,0 1 0,0-1 0,0 0 0,0 1 1,-1 0-1,1-1 0,-1 1 0,0 0 0,0 0 0,0 0 1,0 0-1,-1 0 0,-5-5 0,3 4 1,-1 1 0,0-1 0,0 1 0,-1 0-1,1 0 1,0 1 0,-1 0 0,0 0 0,0 0-1,1 1 1,-13-1 0,-12 3 61,2 0 0,1 0-1,-40 9 1,-149 41-49,-520 246 0,-395 291 0,-429 299 0,-467 336 0,-428 286 0,-299 200 0,-89 62-1364,148-64 1754,365-221-585,595-360 195,606-354 0,776-495 0,299-231 0,-88 95 0,131-124 164,3-5-1,1 0 1,-12 21 0,19-29-130,-1-1 0,1 0 0,-1 1 0,1-1 1,0 1-1,0 0 0,1-1 0,-1 1 0,1 0 0,0 0 0,0-1 1,0 5-1,1-6-6,-1 0 1,1 0-1,0 0 1,-1 0-1,1 0 1,0-1-1,0 1 1,0 0 0,0 0-1,1-1 1,-1 1-1,0-1 1,1 1-1,-1-1 1,1 0-1,0 1 1,-1-1-1,1 0 1,2 1-1,2 1 60,0-1-1,1 1 0,-1-2 0,1 1 0,0-1 0,-1 1 1,11-1-1,35 4-193,-6-6 0,0-2 1,62-11-1,291-70-148,831-266 593,571-261-339,531-251 0,416-216 0,263-200 0,109-145 0,-58-111-2367,-237-38 3043,-386 69-1014,-541 213 338,-539 265 0,-864 626 0,-136 72 0,-88 55 0,-234 230 0,-2-1 0,42-70 0,-45 84 0,-19 8 0,0-1 0,-2-1 0,16-40 0,-25 58 0,-1 1 0,1-1 0,-1 1 0,0-1 0,-1 0 0,1 0 0,-1 1 0,0-1 0,0 0 0,0 0 0,-1 0 0,1 1 0,-1-1 0,0 0 0,-1 1 0,1-1 0,-1 1 0,-3-8 0,12 6 14,-9 3 1,0-1-1,-1 1 0,1 0 1,-1 0-1,1 0 1,-1 1-1,0-1 0,0 1 1,0-1-1,-1 1 1,1 0-1,0 0 0,-1 0 1,0 1-1,1-1 0,-1 1 1,0 0-1,1 0 1,-5 0-1,-9-2 36,0 2 0,0 0 0,0 1-1,0 0 1,1 2 0,-21 3 0,-36 21-108,-86 29 0,-146 81-12,-645 433 163,-449 375-93,-509 428 0,-474 404 0,-363 326 0,-233 216 0,-46 46-651,202-137 837,432-345-279,649-483 93,630-462 0,781-626 0,286-267 0,3 1 0,-42 59 0,81-90 66,-1-8 1,0 0 0,0 1 0,1-1-1,-1 1 1,1-1 0,-2 14-1,4-19-50,0 1 0,0 0-1,0 0 1,0-1 0,0 1 0,0 0-1,1 0 1,-1-1 0,1 1-1,-1 0 1,1 0 0,0-1 0,-1 1-1,1-1 1,0 1 0,0-1-1,0 1 1,0-1 0,0 1 0,1-1-1,-1 0 1,2 2 0,1-1 22,0 0 1,0 0 0,0 0 0,0-1-1,0 1 1,0-1 0,1 0-1,-1-1 1,0 1 0,0-1 0,7 0-1,9 0 152,0-1-1,36-8 0,36 2-361,123-47 0,250-100-34,942-367 481,547-248-275,465-219 0,342-201 0,250-199 0,118-178 0,-17-149 0,-192-39-1928,-384 74 2479,-514 225-826,-558 302 275,-521 341 0,-627 512 0,-126 84 0,-148 172 56,-15 8 1,30-55 0,-52 82-35,0-1 0,-1 0 0,5-18 0,-8 25-12,-1 0-1,1 0 1,-1-1 0,0 1 0,1 0 0,-1-1-1,-1 1 1,1-1 0,0 1 0,-2-5 0,11 4-12,-10 2 0,1 0-1,0 0 1,-1 1 0,0-1 0,1 0 0,-1 0 0,0 0 0,0 1 0,0-1 0,0 0 0,-1 1 0,1-1 0,0 1 0,0-1 0,-1 1 0,1 0 0,-1 0 0,0 0 0,1-1 0,-1 1 0,0 1 0,1-1 0,-1 0 0,0 0 0,0 1-1,0-1 1,0 1 0,0-1 0,0 1 0,-4 0 0,-7 0-3,-1 0 0,0 1 1,1 0-1,-1 2 0,1-1 0,0 2 0,-14 4 0,-48 28 277,-62 30 1,-153 99 295,-619 437-871,-453 404 455,-459 436-152,-378 402 0,-326 330 0,-211 212-442,-60 16 568,135-168-1174,400-365 1330,587-497-423,595-464 141,747-589 0,279-266 0,-75 97 0,104-120 0,12-12 0,-11 22 0,21-35 0,-1 0 0,1 1 0,0-1 0,1 1 0,-1-1 0,1 1 0,0-1 0,0 7 0,1-10 0,0 0 0,0 0 0,0 0 0,1-1 0,-1 1 0,0 0 0,1 0 0,-1 0 0,1-1 0,0 1 0,0 0 0,0-1 0,-1 1 0,2-1 0,-1 1 0,0-1 0,0 0 0,0 1 0,3 1 0,-1-1 0,1 0 0,-1 0 0,1-1 0,-1 1 0,1-1 0,-1 0 0,1 0 0,0 0 0,0 0 0,-1-1 0,6 1 0,21 2 76,-2-4 1,0-1 0,0-2 0,-1 0-1,31-10 1,268-88 454,730-325-814,471-237 424,472-238-141,346-158 0,246-122 0,113-92 0,-46-38 0,-242 62-991,-377 119 1274,-482 204-424,-498 242 141,-690 427 0,-125 63 0,-184 145 0,49-59 0,-102 101 0,0 0 0,-1 0 0,0 0 0,0-1 0,-1 1 0,0-1 0,0-1 0,-1 1 0,5-17 0,-4 26 29,-4-2 0,-1 1 0,0-1-1,1 1 1,-1-1 0,0 0 0,0 1 0,0-1 0,0 1 0,0-1 0,0 0 0,0 1 0,-1-1 0,1 1 0,-1-1-1,1 1 1,-1-1 0,1 1 0,-1-1 0,0 1 0,0-1 0,0 1 0,0 0 0,0-1 0,0 1 0,0 0 0,0 0 0,0 0-1,-1 0 1,1 0 0,0 0 0,-1 0 0,1 0 0,0 1 0,-1-1 0,1 0 0,-3 0 0,-7-1 112,0 1 0,0-1-1,0 2 1,-1 0 0,1 0 0,0 1 0,0 0 0,-15 4 0,-52 28-353,-69 24 1,-171 90-43,-749 472 593,-548 403-339,-617 473 0,-532 369 0,-370 196 0,-140-232 0,137-389-2367,1767-881 2789,60-107-168,262-85-592,136-110 338,189-48 0,182-93 0,151-31 0,349-78 0,-1-1 0,0-2 0,-43-3 0,75 4 0,5-4 0,0-1 0,1 0 0,-1 1 0,0-2 0,1 1 0,-1 0 0,-4-3 0,8 4 0,1-1 0,-1 1 0,0-1 0,1 1 0,-1 0 0,1-1 0,-1 1 0,1-1 0,-1 1 0,1-1 0,0 1 0,-1-1 0,1 0 0,-1 1 0,1-1 0,0 1 0,0-1 0,-1 0 0,1 1 0,0-1 0,0 0 0,0 1 0,0-1 0,0 0 0,0 1 0,0-1 0,0 0 0,0 1 0,0-1 0,0 0 0,0 1 0,0-1 0,1 0 0,-1 1 0,0-1 0,1-1 0,2-2 0,-1 0 0,1 0 0,1 1 0,-1-1 0,0 1 0,1-1 0,7-4 0,63-40 0,197-91 159,161-50 24,879-325-280,562-188 146,438-161-49,307-138 0,179-123 0,20-63 0,-167 14 0,-309 51-343,-463 160 441,-546 236-147,-484 227 49,-396 198 1114,-405 269-1213,27-35-1,-51 36 70,-22 30 25,-1 0-1,1 0 0,-1 0 1,1 0-1,-1-1 1,1 1-1,-1 0 0,0 0 1,1 0-1,-1-1 1,0 1-1,0 0 0,0 0 1,0-1-1,-1-1 1,10 2 10,-9 1 1,0-1 0,0 1-1,0-1 1,0 1 0,0-1-1,0 1 1,0-1 0,0 1 0,0-1-1,-1 1 1,1-1 0,0 1-1,0-1 1,0 1 0,-1-1-1,1 1 1,0 0 0,-1-1-1,1 1 1,0 0 0,-1-1-1,1 1 1,0 0 0,-1-1-1,1 1 1,-1 0 0,-1-1-6,0 0 0,0 1 0,0-1 0,0 1 0,0 0 0,0 0 0,0-1 0,1 1 0,-5 1 0,-11 2 0,-1 0 0,1 1 0,-22 9 0,-338 205 1664,-279 272-2140,-339 324 714,-309 333-238,-291 257 0,-202 141 0,-40-53-1429,174-198 1837,384-320-1172,454-338 924,588-444-240,120-88 80,115-98 0,0-5 0,1 0 0,0 1 0,0-1 0,0 1 0,0 0 0,0-1 0,0 1 0,0 0 0,0 0 0,1-1 0,-2 4 0,3-5 0,-1 0 0,0 1 0,0-1 0,1 0 0,-1 1 0,0-1 0,1 0 0,-1 1 0,1-1 0,-1 0 0,0 1 0,1-1 0,-1 0 0,1 0 0,-1 0 0,1 0 0,-1 1 0,1-1 0,-1 0 0,1 0 0,-1 0 0,0 0 0,1 0 0,-1 0 0,1 0 0,-1 0 0,1 0 0,-1 0 0,1 0 0,-1-1 0,1 1 0,-1 0 0,1 0 0,-1 0 0,0-1 0,1 1 0,27-10 0,-1-1 0,41-22 0,465-262 0,353-221 0,298-183 0,215-123 0,121-61 0,17 4 0,-113 54 0,-221 128 0,-311 176-388,-317 170 499,-307 192 1084,-255 156-1452,-18 10 291,-65 46-168,-352 263 312,-442 262-178,-482 213 0,-411 137 0,-310 19 0,-136-103-498,104-167 641,317-186-1368,404-182 1555,429-161-495,622-129 165,282-19 0,0-3 0,-83-14 0,120 14 82,-1 1 0,0 0 0,1-1-1,0 0 1,0 0 0,0-1 0,0 0 0,0-1 0,1 0 0,-1 0 0,1 0 0,-11-12 0,16 14-29,-1-1 1,1 0-1,0 1 0,0-1 1,1 0-1,-1 0 1,1 0-1,0 0 1,0-1-1,0 1 0,1 0 1,-1 0-1,1 0 1,0-1-1,0 1 0,1 0 1,-1 0-1,1-1 1,0 1-1,0 0 1,0 0-1,3-5 0,11-13-111,-5 3-1,1 1 1,1 0-1,1 1 1,1 1-1,21-22 1,29-23-65,90-65 0,208-109 451,118-43-328,882-425 0,451-171 0,304-98 0,150-57 0,-50 9 0,-241 98 0,-381 156-2294,-460 200 2949,-409 186-814,-485 235 129,-101 45 12,-107 81 405,-15 4 0,30-32 0,-31 20 204,-17 26-548,1 0-1,-1 0 1,0-1-1,1 1 1,-1 0-1,0 0 0,0 0 1,0 0-1,0 0 1,0-1-1,0 1 1,0 0-1,0 0 1,0 0-1,-1 0 1,1-2-1,6-4-59,-6 5-1,-1 0 1,1 0-1,-1 1 1,0-1-1,0 0 1,0 1-1,0-1 1,0 1-1,0-1 1,0 1-1,-1-1 1,1 1-1,0 0 1,-1 0-1,1-1 1,-1 1-1,1 0 1,-1 1-1,0-1 1,1 0-1,-1 0 1,0 1-1,-2-2 1,-7-1-27,-1 0 0,-1 0 0,1 1 1,0 1-1,-16 0 0,-82-8 219,-133 18 0,-407 58 853,-280 63-1322,-317 97 441,-305 48-147,-241 38-286,-175 19 368,-28-13-2819,176-42 3507,398-69-877,441-88 27,892-128 100,-119 3 0,187 4-20,1-1 0,0-1 0,0-1 0,0-1 0,1 0 0,-38-17 0,59 6 0,-5 12 0,0 1 0,-1 0 0,1-1 0,1 1 0,-1-1 0,0 0 0,1 0 0,0 0 0,0 0 0,0 0 0,0 0 0,1-1 0,0 1 0,0 0 0,0-1 0,0 0 0,1 1 0,-1-1 0,1 1 0,0-1 0,1 1 0,-1-1 0,1 1 0,2-9 0,1 1 0,-1 0 0,2 0 0,0 0 0,12-20 0,-1 5 0,35-42 0,28-38 0,91-73 0,217-176 0,727-597 0,408-277 0,294-192 0,108-83 0,-69 67 0,-250 180-942,-419 303 1211,-441 312-403,-545 430 134,-189 200 0,1-1 0,-2 0 0,0 0 0,0-1 0,-2-1 0,14-31 0,-34 44 29,12 1 1,0 0-1,0 0 1,0 0-1,-1 0 1,1 0-1,0 0 1,-1 0-1,1 0 1,-1 0-1,0 0 1,0 0-1,0 0 1,0 0-1,0 1 1,0-1-1,0 0 1,-3-2-1,1 2 3,0-1 0,0 1-1,-1 0 1,1 0-1,-1 1 1,1-1 0,-1 1-1,1-1 1,-1 1 0,0 0-1,-6 0 1,-15-1 149,-1 1 0,0 2-1,0 0 1,0 2 0,-41 9 0,-287 60-543,-138 72 145,-874 292 506,-578 181-289,-445 113 0,-297 66 0,-45 19 0,161-58 0,414-126-2025,588-189 2604,1027-314-868,155-51 289,276-79 603,100 2-535,0 0 0,0-1 0,0 0 0,0-1 1,-15-5-1,23 7-45,0-1-1,1 1 1,-1-1 0,0 0 0,1 0 0,-1 1 0,1-1-1,-1-1 1,1 1 0,-1 0 0,1 0 0,0 0 0,-1-1 0,1 1-1,0 0 1,0-1 0,0 1 0,0-1 0,0 0 0,1 1-1,-1-1 1,0-2 0,0 1 17,1 0 0,1 0 1,-1 1-1,0-1 0,1 0 0,-1 0 0,1 0 0,0 0 0,0 1 1,0-1-1,0 0 0,1 1 0,-1-1 0,1 1 0,2-4 0,3-13-152,3 5 1,1 1-1,17-17 0,75-61 170,237-151-291,805-482 544,561-276-311,382-212 0,182-117 0,-6-18 0,-181 76 0,-376 197-2180,-486 273 2803,-469 263-934,-542 348 311,-197 178 0,-1-1 0,0 0 0,-1-1 0,-1 0 0,0-1 0,14-29 0,-18 36 59,-4 4 1,-1 1-1,0-1 1,0 0 0,0 1-1,-1-1 1,1 0-1,-1 0 1,0 0-1,0-3 1,-1 4-32,1 1-1,-1 0 1,1 0 0,-1 0 0,0 0-1,0 0 1,1 0 0,-2 0 0,1 1-1,0-1 1,0 0 0,0 0 0,-1 1-1,1-1 1,-4-2 0,1 2 35,0-1 1,0 1-1,0-1 0,0 1 1,-1 0-1,1 1 1,-1-1-1,-6 0 0,-3-1 170,-1 1-1,-27 0 1,-23-1-445,-104 19 1,-173 47-43,-689 167 593,-408 118-339,-360 82 0,-290 54 0,-247 25 0,-112-2 0,80-23 0,281-56-2367,522-119 3043,563-143-1014,727-154 338,255-12 0,0-2 0,-23-4 0,39 6 0,1-1 0,-1 0 0,0 0 0,0-1 0,0 1 0,1-1 0,-1 1 0,1-1 0,0 0 0,-5-4 0,19-7 22,-12 11-1,1 0 1,-1 1 0,1-1 0,0 0 0,0 0-1,0 0 1,0 0 0,0 0 0,0 0 0,0 0 0,0 0-1,1 0 1,-1 1 0,1-1 0,-1 0 0,1 0-1,0 0 1,0 1 0,1-3 0,4-5 30,-1 1-1,2 0 1,-1 0 0,1 0-1,9-7 1,34-27 244,1 3-1,69-40 1,266-150-592,169-63 119,968-466 413,458-208-236,328-139 0,96-57 0,-153 72 0,-347 153 0,-502 240-859,-514 232 1104,-491 242 157,-371 200-510,-27 23 108,0 0 1,0-1-1,0 1 0,0 0 0,0 0 0,0 0 1,0 0-1,0-1 0,0 1 0,0 0 1,0 0-1,0 0 0,0-1 0,0 1 0,0 0 1,0 0-1,0 0 0,0-1 0,0 1 1,0 0-1,0 0 0,0 0 0,0-1 0,0 1 1,0 0-1,0 0 0,-1 0 0,1 0 0,0-1 1,0 1-1,0 0 0,0 0 0,0 0 1,-1 0-1,1 0 0,0-1 0,0 1 0,0 0 1,0 0-1,-1 0 0,1 0 0,0 0 0,0 0 1,0 0-1,-1 0 0,1 0 0,0 0 1,0 0-1,0 0 0,-1 0 0,1 0 0,0 0 1,0 0-1,0 0 0,-1 0 0,1 0 0,0 0 1,0 0-1,0 0 0,-1 0 0,1 1 1,0-1-1,0 0 0,0 0 0,-23 5-18,1 1-1,-38 14 0,-540 180 94,-482 190-75,-484 150 0,-427 127 0,-354 93-870,-272 68 1119,-126 16-823,-2-5 702,156-29-192,333-89 64,557-172 0,552-167 0,563-175 705,554-198-850,25-6 159,9-3-9,111-37-80,606-245 175,527-222-100,408-160 0,238-100 0,51 0 0,-199 84 0,-419 201 938,-455 209-1206,-816 265 313,3-5-1,82-4 1,-125 14-45,0 0 0,0 1 0,23 5 0,-33-5 0,1 0 0,-1 0 0,0 0 0,0 1 0,0 0 0,0 0 0,0 0 0,-1 0 0,1 1 0,4 3 0,-24 17 0,18-19 0,-2-1 0,1 1 0,0 0 0,-1 0 0,0 0 0,1 0 0,-2 0 0,1 0 0,0-1 0,-1 1 0,0 0 0,-1 4 0,-2 5 0,-1 1 0,0-1 0,-1-1 0,-10 17 0,-21 26 0,-2-3 0,-71 76 0,-206 197-384,-146 95-58,-900 709 678,-546 343-354,-438 261 118,-319 181 0,-143 107 0,15 45-817,241-71 1050,384-142-349,492-275 116,1030-914 0,127-73 0,110-90 0,127-84 0,216-317 0,-58 147 0,109-211 0,1 0 0,2 2 0,2-1 0,1 1 0,-4 40 0,11-56 0,1-6 0,1-1 0,0 1 0,1-1 0,1 1 0,1-1 0,0 1 0,1-1 0,0 0 0,1-1 0,9 17 0,-8-19 0,1-1 0,1 0 0,0 0 0,1-1 0,0 0 0,0-1 0,1 0 0,0 0 0,1-1 0,0 0 0,0-1 0,20 9 0,14-9 43,-11 3 0,-1-1-1,1-2 1,1-1 0,0-2 0,36 0 0,32-3 130,194-25 1,250-63-290,129-73 47,1108-363 161,487-240-92,351-176 0,190-100 0,-13-12 0,-208 75 0,-394 155-647,-612 248 832,-566 242-277,-704 271 92,-285 57 0,42 0 0,-63 3 0,0 1 0,0 0 0,0 0 0,0 1 0,14 5 0,-13 2 31,-7-7 1,0 0-1,1 0 1,-1 0-1,-1 0 1,1 0-1,0 1 1,0-1-1,-1 1 1,1 0 0,-1 0-1,0-1 1,0 2-1,0-1 1,-1 0-1,1 0 1,0 1-1,-1-1 1,0 0-1,0 1 1,0 0-1,-1-1 1,1 1-1,-1-1 1,1 1-1,-1 0 1,-1-1-1,1 1 1,-1 4 0,-1 3 49,0 0 1,-1 0 0,0 0 0,0 0 0,-6 11 0,-5 5 218,-26 43 0,-3 20-482,-81 86 0,-163 172-36,-495 572 509,-221 238-291,-74 100 0,41-27 0,153-163 0,258-250 946,249-258-1216,350-510 337,-35 87 1,57-126-68,0-1 0,1 1 0,0 0 0,1 1 0,0-1 0,1 0 0,0 1 0,1 19 0,7-22 0,-6-5 0,0 0 0,1 0 0,-1-1 0,1 1 0,0 0 0,0-1 0,0 0 0,1 1 0,-1-1 0,1 0 0,-1 0 0,1-1 0,0 1 0,1 0 0,-1-1 0,0 0 0,1 0 0,-1 0 0,1 0 0,5 2 0,3-1 0,1 1 0,-1-2 0,1 0 0,0 0 0,0-1 0,0-1 0,0 0 0,20-3 0,56-5-539,84-25 1,172-64-705,665-243 1906,405-162-995,347-140 332,283-97 0,88-7 0,-79 62-663,-266 120 853,-436 155-285,-443 143 95,-440 147 1233,-417 124-1486,-51-5 255,0 0 0,1 0-1,-1 0 1,0 0 0,0 0 0,0 1-1,1-1 1,-1 0 0,0 1 0,0-1-1,0 1 1,0 0 0,0-1-1,0 1 1,0 0 0,0 0 0,0-1-1,1 3 1,-2-3-3,1 1-1,-1 0 1,0 0 0,0 0-1,0 0 1,0 0 0,0 0-1,0 0 1,0-1-1,0 1 1,0 0 0,0 0-1,0 0 1,-1 0 0,1 0-1,0 0 1,-1-1-1,1 1 1,-1 0 0,1 0-1,-1-1 1,1 1-1,-2 1 1,-2 4-24,-1 0 1,0-1-1,-12 10 0,-161 106 201,-113 47-176,-702 363 0,-479 189 0,-395 127 0,-282 28 0,-112-72 0,127-133 0,345-176 0,462-167-1233,456-145 1585,600-137 187,230-40-126,-72 0 0,110-9-444,-1 3-1,1 1 0,0-1 1,0 0-1,0 0 0,0 0 1,-1 0-1,1 0 0,-3-3 1,6 4 32,-1 0 0,1-1 1,-1 1-1,1-1 1,-1 1-1,1-1 0,-1 0 1,1 1-1,-1-1 0,1 1 1,0-1-1,-1 0 1,1 1-1,0-1 0,0 0 1,-1 1-1,1-1 0,0 0 1,0 0-1,0 1 1,0-1-1,0 0 0,0 1 1,0-1-1,0 0 0,0 0 1,0 1-1,0-1 1,1-1-1,0-1-6,1 0 1,-1 0-1,1 1 1,0-1-1,0 0 0,0 1 1,1-1-1,4-4 1,43-31-120,182-84 344,120-41-220,801-279 0,590-174 0,525-139 0,402-84 0,301-53 0,107 18-1541,-113 91 1981,-326 125-660,-619 179 220,-622 162 0,-583 146 0,-603 151 932,-204 20-811,1 0 1,-1 0-1,17 4 0,-25-4-102,1 0 1,0 0 0,0 0 0,-1 0-1,1 0 1,0 1 0,-1-1 0,1 0-1,0 0 1,-1 1 0,1-1-1,0 0 1,-1 1 0,1-1 0,0 1-1,-1-1 1,1 1 0,-1-1 0,1 1-1,-1-1 1,0 1 0,1 0-1,-1-1 1,1 1 0,-1 0 0,0-1-1,0 1 1,1 0 0,-1 1 0,-3 12-55,3-11 1,-1 0-1,0-1 1,-1 1 0,1 0-1,0-1 1,-1 1 0,1-1-1,-1 1 1,0-1-1,-3 4 1,-8 7 52,0 0 0,-15 10 0,-182 120-233,-692 363 502,-522 188-287,-495 144 0,-387 38 0,-224-78 0,-58-141 0,141-183 0,363-173-2009,517-146 2583,979-126-861,133-37 287,344 1 0,-119-25 0,202 27 0,0-2 0,0-1 0,1-1 0,0-1 0,-42-22 0,60 20 0,2 8 0,1-1 0,0 0 0,0 0 0,0-1 0,1 0 0,0 0 0,0 0 0,0 0 0,1-1 0,0 0 0,0 0 0,0 0 0,1 0 0,0-1 0,1 1 0,-2-10 0,3 6 0,0 0 0,1 0 0,1-1 0,0 1 0,0 0 0,1 0 0,0 0 0,1 0 0,1 0 0,-1 1 0,2-1 0,0 1 0,6-11 0,15-33 0,1 12 0,1 0 0,55-60 0,204-185 0,673-517 0,435-263 0,347-221 0,228-136 0,45-39 0,-104 59 0,-284 177 0,-418 291 0,-397 270 0,-337 247 0,-334 277 0,-131 131 0,0-2 0,0 1 0,-1-1 0,11-21 0,-20 25 35,1 8 1,-1-1-1,1 1 1,0-1-1,-1 0 0,0 1 1,1-1-1,-1 0 1,0 1-1,0-1 1,0 0-1,0 0 1,0 1-1,0-1 1,-1 0-1,1 1 0,0-1 1,-1 0-1,0 1 1,1-1-1,-1 1 1,0-1-1,0 1 1,1-1-1,-1 1 0,-1-1 1,1 1-1,0 0 1,0 0-1,-3-2 1,-1 0 69,0 1 1,-1 0 0,0 0-1,1 1 1,-1-1 0,0 1-1,0 1 1,0-1 0,0 1-1,0 0 1,-11 1 0,-40 12-318,-66 17 1,-131 53-43,-601 243 593,-434 214-339,-471 218 0,-368 181 0,-340 170 0,-144 108 0,45 52-2367,191-9 3043,336-82-1014,443-146 338,520-235 0,702-490 0,128-61 0,209-207 0,9-3 0,1 1 0,-27 47 0,49-71 0,-1-1 0,2 1 0,-7 23 0,10-30 0,1 0 0,0 0 0,0 0 0,1 0 0,0 0 0,0 0 0,0 0 0,2 6 0,-4-5 21,3-3 0,0 0 1,1 1-1,0-1 0,-1 0 0,1 0 1,1 0-1,-1 0 0,1 0 1,-1-1-1,1 1 0,0-1 1,0 1-1,1-1 0,-1 0 0,1 0 1,-1-1-1,1 1 0,0-1 1,0 0-1,0 0 0,7 2 0,7 2 50,1 0 0,0-2-1,0 0 1,0-1 0,0-1-1,1-1 1,22-2-1,40-1-164,120-22 0,188-58-19,784-259 264,488-244-151,424-207 0,252-115 0,26-39 0,-199 65 0,-386 155 0,-506 197-134,-536 200 172,-710 313 393,8-3-1,38-28 1,-72 47-399,0-1 0,0 1 1,0-1-1,0 0 1,-1 0-1,1 1 1,0-1-1,0 0 0,0 0 1,0 0-1,-1 0 1,1 0-1,-1 0 0,1 0 1,-1 0-1,1 0 1,-1-1-1,1 1 0,-1 0 1,0-2-1,0 3 3,-1-1 0,0 0-1,1 1 1,-1-1 0,0 0-1,0 1 1,0-1 0,0 1-1,1 0 1,-1-1-1,0 1 1,0-1 0,0 1-1,0 0 1,0 0 0,0 0-1,0 0 1,0-1 0,0 1-1,0 0 1,0 1 0,0-1-1,-1 0 1,-78 16-287,-58 14 0,-239 75-51,-897 265 707,-666 202-404,-534 112 0,-412 47 0,-318-14 0,-119-72-1377,61-120 1770,317-131-2956,669-133 3239,682-131-1014,1042-105 338,177-32 0,335 1 14,7 2 1,1-1-1,-1-1 1,-56-20-1,84 24-10,0-1 0,0 1-1,1-1 1,-1 1 0,1-2 0,0 1-1,-1 0 1,1-1 0,-5-5 0,8 7-2,0 0 1,0 1-1,0-1 0,0 0 1,0 0-1,0 0 1,0 0-1,0-1 0,1 1 1,-1 0-1,1 0 1,0 0-1,-1 0 1,1-1-1,0 1 0,0 0 1,1 0-1,0-4 1,0-7-7,0 8 0,1-1 1,1 0-1,-1 1 1,1-1-1,0 1 1,0 0-1,8-9 1,2-1 4,1 0 0,28-23 1,22-11-11,130-73 1,222-106 30,159-45-22,972-449 0,443-194 0,290-139 0,117-71 0,-148 41 0,-340 130-156,-543 231 201,-928 453-67,-145 61 22,-289 196 0,13-2 0,23-31 0,-37 42 0,1 0 0,-1 0 0,0 0 0,0 0 0,-1-1 0,1 1 0,-1-1 0,0 0 0,1-9 0,-3 13 0,0 0 0,1 0 0,-2-1 0,1 1 0,0 0 0,0-1 0,-1 1 0,1 0 0,-1 0 0,0 0 0,1 0 0,-1-1 0,0 1 0,-1 0 0,1 1 0,0-1 0,0 0 0,-1 0 0,1 0 0,-3-1 0,-1-1 0,0 0 0,0 1 0,0 0 0,0 0 0,-1 1 0,1-1 0,-1 1 0,0 0 0,-8-1 0,-29-4 36,2 3 0,0 1 1,0 3-1,-59 5 1,-348 54 172,-981 193-321,-591 131 168,-435 59-56,-281-22 0,-74-65 0,152-93 0,405-94 0,501-90-391,516-92 503,797-33 13,357 34-20,-145-45-1,199 46-114,4 3 0,1-1 0,0-2 0,1 0 0,0-1 0,-35-28 0,50 35 8,0-1-1,1 0 1,-1 0-1,1 0 0,1-1 1,-1 1-1,1-1 1,1-1-1,-1 1 0,1-1 1,1 1-1,0-1 0,0 0 1,1-1-1,-2-8 1,10-5 7,-5 8 0,1 0 0,0 0 0,1 0 0,0 1 0,1-1 0,1 1 0,0 0 0,1 0 0,16-26 0,5-2-5,1 0 0,3 2 0,62-65 0,221-168 0,128-43 0,862-447 0,485-138 0,405-108 0,311-52 0,144-4 0,-26 59 0,-199 99-390,-407 173 502,-546 208 660,-545 198-1009,-514 166 963,-377 140-850,-35 22 124,0 0 0,0 0 0,0 0 1,1-1-1,-1 1 0,0 0 0,0 0 1,0 0-1,0 0 0,0 0 0,0-1 1,1 1-1,-1 0 0,0 0 0,0 0 1,0 0-1,0-1 0,0 1 0,0 0 1,0 0-1,0 0 0,0-1 0,0 1 1,0 0-1,0 0 0,0 0 0,0-1 1,0 1-1,0 0 0,0 0 0,0 0 1,0-1-1,0 1 0,0 0 0,0 0 1,0 0-1,0 0 0,-1-1 0,1 1 1,0 0-1,0 0 0,0 0 0,0 0 1,0 0-1,-1-1 0,1 1 0,0 0 1,0 0-1,0 0 0,0 0 0,-1 0 1,1 0-1,0 0 0,0 0 0,0 0 1,0 0-1,-1 0 0,1 0 0,0 0 1,0 0-1,0 0 0,-1 0 0,1 0 1,0 0-1,-16-1-13,0 2 0,1 0 0,-1 1 0,-16 4 0,-516 98 1479,-487 75-1860,-451 20 591,-378-8-197,-230-37-1122,-112-44 1443,2-45-1115,180-58 975,324-57-1332,394-56 1454,390-50-454,587 52 151,280 84 0,1-2 0,-86-54 0,114 57 104,1 5 0,2-1 0,0-1 1,1-1-1,0 0 0,-25-37 0,33 40-19,1 0-1,0 0 0,0 0 0,1-1 0,1 0 1,1 0-1,0 0 0,1-1 0,-2-24 0,19 0-124,-10 14 0,0 0 0,2 0 0,0 0 0,2 1 0,21-47 0,0 13-16,3 2-1,72-99 1,211-185 281,113-49-225,813-548 0,475-182 0,346-91 0,225-26 0,14 39 0,-212 141-1572,-486 247 2021,-560 260-673,-757 376 224,-263 160 0,0-2 0,0-1 0,-1 0 0,21-24 0,-57 39 15,14 1-1,1 0 1,-1 1 0,0-1 0,1 0 0,-1 0 0,0 0 0,0 0 0,1 1-1,-1-1 1,0 0 0,0 0 0,0 0 0,0 0 0,0 0 0,0 0-1,-1 1 1,1-1 0,0 0 0,0 0 0,-1 0 0,1 0 0,0 1-1,-1-1 1,1 0 0,-1 0 0,1 1 0,-1-1 0,1 0 0,-1 1 0,1-1-1,-1 0 1,0 1 0,0-1 0,-3-1 20,0 0 0,-1 0 1,1 1-1,0 0 0,0 0 0,-1 0 1,1 0-1,-1 1 0,-7-1 0,-41 3 301,1 3 0,-80 16-1,-260 46-670,-176 63 133,-935 221 471,-394 83-269,-145 1 0,15-31 0,270-86 0,437-92 0,481-89-1364,617-106 1607,197-27-170,-45 0 0,105-17-268,22-3 195,174-38 0,716-122 0,650-79 0,599-33 0,455 0 0,308 36 0,106 44 0,-142 71 0,-391 101-515,-524 102 662,-1215 9-220,-139 26 73,-124 27 0,-434-97 0,-1 4 0,102 54 0,-140-66 0,-11 3 0,-1 2 0,-1 2 0,48 43 0,-73-55 0,-1 0 0,0 1 0,-2 1 0,0 0 0,-1 1 0,-1 1 0,-1 0 0,10 26 0,-13-20 0,-2-7 0,-2 1 0,-1 1 0,-1-1 0,0 1 0,-2-1 0,-1 1 0,0 0 0,-4 25 0,-2-11 0,-1 0 0,-2 0 0,-2-1 0,-1-1 0,-32 69 0,2-25 0,-1-7 0,-86 116 0,-204 190 0,-109 41 0,-122 45 0,-816 523 0,-281 51 0,-78-18 0,132-110 0,332-207 0,401-213 0,589-312 592,106-53 91,171-113-770,-3-2-1,-14 16 1,22-23 90,0-1 0,0 1 0,0 0 0,1-1 1,-1 1-1,1 0 0,0 0 0,0 0 0,0 0 0,-1 4 0,2-6-4,0 0-1,0 0 1,0 0 0,0 0-1,0 0 1,0 0-1,0 1 1,1-1-1,-1 0 1,0 0 0,1 0-1,-1 0 1,1-1-1,-1 1 1,1 0-1,-1 0 1,1 0 0,-1 0-1,1 0 1,0-1-1,0 1 1,-1 0-1,3 1 1,0 0-10,1-1-1,-1 1 1,1-1 0,-1 1-1,1-1 1,0 0-1,-1 0 1,8 0 0,53-5 71,-18 2 1,66-13 0,231-52-61,827-270 0,578-215 0,486-193 0,382-146 0,234-44 0,-16 39 0,-281 129 0,-484 178-1275,-597 202 1639,-959 276-546,-154 53 182,-314 54 0,-6 1 0,-1 2 0,67 7 0,-99-5 0,0 0 0,0 0 0,0 1 0,0 0 0,0 0 0,-1 0 0,10 6 0,-13-7 0,-1 0 0,1 0 0,-1 1 0,0-1 0,1 0 0,-1 1 0,0-1 0,0 0 0,0 1 0,0-1 0,0 1 0,0 0 0,0-1 0,-1 1 0,1 0 0,0-1 0,-1 1 0,0 0 0,1 0 0,-1 2 0,6 4 36,-6-4 0,0 0 0,0 0 0,-1 0 0,0 0 0,1 0 0,-1 0 0,0 0 1,-1-1-1,1 1 0,-3 4 0,-3 5 37,0-1 0,-1 0 1,-15 18-1,-19 15 207,-1-1-1,-63 46 0,-209 151-558,-133 62 111,-766 442 392,-356 135-224,-291 88 0,-138 43 0,19-35 0,197-111 0,341-165-1565,411-195 2012,396-180-670,582-287 676,-55 36 0,98-66-296,0 1-1,-12 13 1,20-20-104,0 0-1,1 0 0,-1 1 0,1-1 1,-1 0-1,1 1 0,0-1 0,0 1 1,0-1-1,-1 5 0,9-4-71,-6-1 0,-1-1 0,0 0 0,1 0 0,-1 1 0,1-1 0,-1 0 0,1 0 0,0 0-1,-1 0 1,1 0 0,0 0 0,0 0 0,0 0 0,0 0 0,0 0 0,0 0 0,0-1 0,0 1 0,2 1 0,2 0 26,1 1 0,-1-1 1,1 0-1,-1-1 1,1 1-1,6 0 1,25 1-78,0-1 0,65-5 1,683-102 347,523-132-278,451-107 0,363-65 0,207-33 0,66 23 0,-161 73 0,-371 82-1951,-453 92 2509,-446 110-837,-634 76 279,-288-10 0,0 2 0,0 2 0,48 16 0,-70-15 0,-8-5 0,0 1 0,-1 1 0,0 0 0,0 0 0,-1 1 0,0 1 0,0-1 0,0 2 0,10 11 0,-16-15 0,0 1 0,0 0 0,-1-1 0,1 2 0,-1-1 0,-1 0 0,1 1 0,-1-1 0,0 1 0,-1 0 0,1-1 0,-2 1 0,1 0 0,0 0 0,-1 0 0,-2 9 0,-8 15 0,5-10 0,-1-1 0,-2 0 0,0 0 0,0-1 0,-2 0 0,-13 19 0,-17 22 0,-2-1 0,-52 52 0,-222 212 0,-109 59 0,-806 572 0,-455 226 0,-335 153 0,-226 97 0,-69-12 0,128-90 0,293-195 0,503-292 0,551-295 0,635-392 0,192-142 0,-22 24 0,35-35 0,0 0 0,0 1 0,-1-1 0,1 0 0,0 1 0,1-1 0,-1 0 0,0 1 0,0-1 0,1 1 0,-1 0 0,0-1 0,1 1 0,0-1 0,-1 1 0,1 0 0,0 1 0,14-1 27,-13-1 0,1 0 0,-1 0 0,1-1 0,0 1 0,0 0 0,-1 0 0,1-1 0,0 1 0,0-1 1,0 0-1,0 1 0,-1-1 0,1 0 0,0 0 0,0 0 0,3-1 0,13 0 83,0-2 0,21-4 0,235-74 833,790-298-1446,587-253 755,495-194-252,317-91 0,122-4 0,-93 94 0,-292 153 0,-526 196-1761,-524 199 2264,-761 219-754,-332 54 251,0 2 0,81 5 0,-112 4 0,-9-3 0,-1 2 0,20 5 0,-30-6 0,1-1 0,-1 1 0,0 0 0,0 0 0,0 1 0,0 0 0,7 6 0,-10-7 0,0 1 0,0-1 0,0 1 0,-1-1 0,1 1 0,-1 0 0,0 0 0,0 0 0,-1 0 0,1 0 0,-1 0 0,0 0 0,0 1 0,0-1 0,0 0 0,-1 1 0,0-1 0,0 1 0,0-1 0,-1 0 0,1 1 0,-1-1 0,0 0 0,-2 5 0,2 19 79,-6-6 1,0-1 0,-2 0-1,-1-1 1,0 0 0,-22 31-1,-20 23 243,-87 95 0,-181 162-537,-112 70 86,-734 599 301,-405 203-172,-267 118 0,-150 29 0,21-101 0,151-175 0,306-250-1201,412-260 1544,418-221-514,487-230 171,175-103 0,0 1 0,2 1 0,-19 15 0,38-26 15,-4-1 1,1 1 0,0-1 0,-1 0-1,1 1 1,0-1 0,0 0 0,-1 1-1,1-1 1,0 0 0,0 1-1,0-1 1,-1 1 0,1-1 0,0 0-1,0 1 1,0-1 0,0 1 0,0-1-1,0 1 1,0-1 0,0 0-1,0 1 1,0-1 0,0 1 0,0-1-1,0 1 1,0-1 0,0 0 0,0 1-1,1-1 1,-1 1 0,0-1-1,0 0 1,0 1 0,1-1 0,0 1 14,1 0 0,0 0 1,-1-1-1,1 1 0,0-1 1,-1 0-1,1 1 0,0-1 0,0 0 1,-1 0-1,1 0 0,2 0 1,28-4 344,0-1 1,33-10-1,558-165-976,516-164 902,432-113-301,267-45 0,73 17 0,-117 68 0,-283 94 0,-403 117 0,-411 125-2103,-662 84 2197,0-2 0,-1 1 0,54 11 0,-80-11-85,0 0 1,0 1-1,0 0 0,0 0 1,8 6-1,-14-8 5,1 1 0,0 0 0,-1 0 0,0 0 1,1 0-1,-1 0 0,0 0 0,0 1 0,0-1 0,0 1 0,2 5 0,-11 8 2,8-12 0,-1 0 0,0 1 0,0-1 0,0 0 0,0 0 0,-1 0 0,0 1 0,0-1 0,-2 5 0,-1 3 48,-1-1 1,0-1-1,0 1 1,-9 11 0,-14 15 165,-1-1 0,-2-2 1,-36 32-1,-210 176-537,-119 59 123,-728 488 429,-368 161-245,-249 47 0,-96-68 0,69-160 0,233-192 0,369-193-1720,385-155 2212,366-117-323,326-82-243,79-25 63,21-6-23,222-8 1757,304-22-2198,260-4 713,218 3-238,134 7 0,32 8 0,-51 7 0,-150 15-549,-244 10 706,-240 13-1632,-208 4 1874,-198-16 241,-86-14-502,1-1 0,0 1 1,-1-1-1,1 1 0,-1 1 0,9 4 1,-2-7-166,-9 1 0,0-1 0,-1 1 0,1 0 0,0 1 0,-1-1 1,1 0-1,-1 0 0,1 1 0,-1-1 0,2 3 0,-3-4 21,1 1 1,-1-1-1,0 1 0,0-1 1,0 1-1,0-1 0,0 0 1,0 1-1,0-1 0,0 1 0,0-1 1,0 1-1,0-1 0,0 1 1,0-1-1,0 1 0,-1-1 1,1 1-1,0-1 0,0 0 0,0 1 1,-1-1-1,1 1 0,0-1 1,-1 0-1,1 1 0,0-1 1,-1 0-1,1 1 0,0-1 1,-1 0-1,1 1 0,-1-1 0,5 2 263,-7 1-1,0-1 0,0 0 0,0 0 0,0 0 1,0-1-1,0 1 0,0-1 0,-1 0 0,1 0 1,-1 0-1,1 0 0,-5 0 0,-4 4-731,-42 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7T19:18:27.87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9771 1419,'0'14,"-14"31,-31 59,-54 79,-65 95,-81 114,-86 104,-72 86,-28 35,24-6,67-29,83-51,89-51,91-48,109-62,127-75,126-69,143-79,161-104,173-142,101-135,50-111,-12-96,-60-63,-99-43,-149-5,-158 19,-156 18,-158 19,-154 22,-140 18,-140 27,-139 33,-135 56,-108 68,-72 70,-46 85,-54 111,-75 152,-72 156,-87 172,-60 164,3 134,66 93,156 6,201-33,211-67,203-79,203-84,198-91,204-106,249-100,284-135,335-207,312-247,235-254,82-201,-28-166,-168-89,-280 9,-331 90,-330 132,-307 144,-260 141,-235 136,-199 126,-226 149,-240 179,-253 225,-240 241,-227 256,-193 268,-69 200,68 110,211 13,310-50,353-123,350-180,349-187,394-177,497-174,553-201,591-290,573-380,484-394,363-382,185-344,-2-252,-234-124,-466 36,-624 177,-655 280,-590 313,-499 285,-405 231,-334 174,-320 120,-295 83,-244 63,80 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7T19:18:40.824"/>
    </inkml:context>
    <inkml:brush xml:id="br0">
      <inkml:brushProperty name="width" value="0.05" units="cm"/>
      <inkml:brushProperty name="height" value="0.05" units="cm"/>
      <inkml:brushProperty name="color" value="#B4C3DA"/>
      <inkml:brushProperty name="inkEffects" value="silver"/>
      <inkml:brushProperty name="anchorX" value="-53237.41797"/>
      <inkml:brushProperty name="anchorY" value="-31140.82422"/>
      <inkml:brushProperty name="scaleFactor" value="0.5"/>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7T19:18:49.735"/>
    </inkml:context>
    <inkml:brush xml:id="br0">
      <inkml:brushProperty name="width" value="0.05" units="cm"/>
      <inkml:brushProperty name="height" value="0.05" units="cm"/>
      <inkml:brushProperty name="color" value="#B4C3DA"/>
      <inkml:brushProperty name="inkEffects" value="silver"/>
      <inkml:brushProperty name="anchorX" value="-54084.08594"/>
      <inkml:brushProperty name="anchorY" value="-31987.49023"/>
      <inkml:brushProperty name="scaleFactor" value="0.5"/>
    </inkml:brush>
  </inkml:definitions>
  <inkml:trace contextRef="#ctx0" brushRef="#br0">7300 22661 24575,'0'0'0,"-4"-5"0,-3-28 0,2-47 0,0-87 0,7-113 0,7-137 0,17-168-9920,37-219 12754,48-259-4251,39-268-1870,52-272 4226,27-210-4948,13-94 5020,-14-15-3883,1 9 3548,-22 76-1014,-20 164 338,-36 228 0,-42 256 0,-38 245 0,-32 220 0,-21 235 231,-15 187-297,-8 171 2581,3 127-3025,-1 11 577,-5 38-333,-15 183 620,-16 177-354,-57 270 929,-71 323-1194,-69 331 398,-63 275-133,-48 210-389,-12 121 500,7-65-2827,49-189 3476,64-279-1733,62-316 1142,63-340 1377,54-284-2012,41-220 699,19-219-233,0-12 0,1 0 0,3 14 0,-3-24 0,-1 0 0,0 0 0,0 0 0,0 0 0,0 0 0,1 0 0,-1-1 0,0 1 0,1 0 0,-1 0 0,1 0 0,-1 0 0,1-1 0,0 1 0,-1 0 0,1 0 0,-1-1 0,1 1 0,0 0 0,0-1 0,0 1 0,-1-1 0,1 1 0,0-1 0,2 1 0,-4 10 67,2-10 0,-1-1 0,1 1 0,0 0 0,0-1 0,0 1 0,0-1 0,0 0 0,-1 1 0,1-1 0,0 0 0,0 1 0,0-1 0,0 0 0,0 0 0,0 0 0,0 0 0,0 0 0,0 0 0,0 0 0,2-1 0,-1 1 103,1-2 0,0 1 0,0 0 0,0 0 0,-1-1 0,1 1 0,-1-1 0,1 0 0,1-2 0,2 6-321,3-9 0,0 0 0,-1 0-1,1-1 1,7-11 0,48-41 605,0 2-454,-44 44 0,27-18 0,25-12 0,28-46 4746,42-73-6102,56-110 2034,51-151-678,48-154 0,36-168 0,20-160-3644,-12-100 4685,-40-39-5101,-63 23 5071,-70 70-3883,-62 123 3548,-50 199-375,-34 238-484,-25 308 1504,-2 66-684,5 17-622,0 1 0,0 0 0,0 0 0,0 0 0,0 0 0,0 0 0,0-1 0,0 1 0,0 0 0,0 0 0,-1 0 0,1 0 0,0 0 0,0 0 0,0 0 0,0 0 0,0-1 0,-1 1 0,1 0 0,0 0 0,0 0 0,0 0 0,0 0 0,-1 0 0,1 0 0,0 0 0,0 0 0,0 0 0,0 0 0,0 0 0,-1 0 0,1 0 0,0 0 0,0 0 0,0 0 0,0 0 0,-1 0 0,1 0 0,0 1 0,0-1 0,0 0 0,0 0 0,0 0 0,-1 0 0,1 0 0,0 0 0,0 0 0,0 0 0,0 1 0,0-1 0,0 0 0,-9 30-172,3-12-1,-6 28 1,-24 125-127,-85 454 662,-95 396-378,-96 323 0,-100 253 0,-99 172 0,-63 78-952,-24 6 1224,28-137-2742,59-217 3137,101-309-1000,128-348 333,123-310 915,122-350-1079,34-163 140,1-1-1,0 1 1,3 32-1,-7-35 176,6-10 1,0 1-1,1-1 0,0 1 0,0-1 0,1 0 0,-1 1 0,4 6 1,-4-11-107,-1-1 1,1 0 0,-1 0 0,1 0-1,0 0 1,0 0 0,-1 0 0,1-1-1,0 1 1,0 0 0,0 0 0,0 0-1,0-1 1,0 1 0,0-1 0,0 1-1,0-1 1,0 1 0,1-1 0,-1 1-1,0-1 1,0 0 0,0 0 0,1 0 0,-1 1-1,0-1 1,0 0 0,0-1 0,1 1-1,0 0 1,-2 4-82,3-5-1,1 1 1,-1-1 0,1 0-1,-1-1 1,0 1-1,0-1 1,0 1 0,0-1-1,0 0 1,0 0 0,3-4-1,8-6-57,0-1-1,19-25 1,18-28 283,55-95 0,92-211-189,38-183 1268,54-203-1630,30-228 543,12-209-181,-5-151-1544,-32-78 1985,-57 0-3222,-69 97 3512,-60 157-1823,-49 279 1300,-46 308 2055,-23 424-2686,9 152 395,-1-1 0,0 0 0,-1 0-1,0 0 1,0 1 0,0-1 0,-1 1 0,-4-8-1,7 19 39,-1-4 0,1-1-1,0 1 1,-1 0 0,1-1-1,0 1 1,-1 0 0,1 0-1,0 0 1,-1-1 0,1 1-1,-1 0 1,1 0 0,-1 0-1,1 0 1,0 0 0,-1 0-1,1 0 1,-1-1 0,1 1-1,-1 1 1,1-1 0,0 0-1,-1 0 1,1 0 0,-1 0-1,1 0 1,-1 0 0,1 0-1,0 1 1,-1-1 0,1 0-1,0 0 1,-1 1 0,-1 1-10,0-1 0,0 1 0,0 0 0,0 0 0,1 1 0,-1-1 0,1 0 0,-2 4 0,-9 20 0,2 0 0,-10 36 0,-115 515 1364,-38 372-1754,-28 334 585,-17 205-195,25 34 0,30-123 0,46-232-2819,41-311 3624,38-276-1207,35-241 437,13-229-41,-9-104 5,0 1 1,1-1-1,0 0 1,0 0-1,0 0 1,7 11-1,-6-5 90,-1-9 0,-1-1 0,0 0-1,1 1 1,0-1 0,-1 0 0,1 0 0,0 0-1,0-1 1,0 1 0,0 0 0,1-1 0,-1 1-1,0-1 1,1 0 0,-1 0 0,1 0 0,-1 0-1,1 0 1,-1 0 0,1-1 0,0 1 0,-1-1-1,1 0 1,0 0 0,-1 0 0,1 0 0,0 0-1,-1 0 1,1-1 0,4-1 0,0 5-163,2-5 0,0-1 1,0-1-1,-1 1 0,1-1 1,-1-1-1,1 0 0,-1 0 1,-1 0-1,13-12 0,11-10 209,-1-3 0,42-52 1,100-145-136,49-108 2806,75-160-3608,75-188 2012,54-162-1441,27-208-1670,-15-210 2477,-44-171-4230,-61-102 4616,-79-36-3121,-82 48 2639,-73 131-1060,-68 197 677,-45 247-145,-26 329 48,11 430 855,26 174-658,0-1 0,-1 1 1,-1-1-1,-12-25 0,18 40-239,-1-1 0,-1 1 0,1-1 0,-1 1 0,0 0 0,0 0 0,0 0 0,-4-3 0,6 5 44,-1-1 0,0 1 1,0-1-1,1 1 0,-1-1 0,0 1 1,0 0-1,0 0 0,0-1 0,0 1 1,0 0-1,1 0 0,-1 0 0,0 0 1,0 0-1,0 0 0,0 0 0,0 1 1,0-1-1,0 0 0,0 1 0,-3 1-16,0 1 0,1 0 0,-1 0 0,1 1 0,0-1 0,0 1 0,0-1 0,0 1 0,1 0-1,-1 0 1,1 0 0,0 1 0,-2 6 0,-18 58 146,-10 45-1,-27 158-131,-90 672 0,-48 447 0,-43 429 0,-20 364 0,8 254 0,32 69 0,76-169 0,85-349-1841,78-453 2367,59-453-789,-21-685 263,13-113 0,-53-213 133,46 86 1,-54-139-83,1-1 1,1 0-1,1 0 0,0-1 1,26 27-1,-28-24-62,-1-11-1,0 0 1,1-1-1,0 0 1,0 0-1,1-1 1,-1-1 0,18 8-1,-19-11 7,0 0-1,0 0 0,0-1 1,1 0-1,-1-1 1,1 0-1,-1 0 0,1-1 1,0 0-1,14-3 1,-9 10 158,2-9 0,-1-1 0,0-1 0,0 0 0,-1-1 1,18-8-1,-5 0 132,-1-2 1,-1 0 0,34-27-1,12-2-488,-3-11 0,112-116 0,197-257 1919,60-150-2119,38-154 747,21-162-384,3-191-911,-10-161 1228,-58-97-2714,-76-57 3094,-89 6-1901,-89 57 1505,-73 150-468,-71 163 229,-58 201-33,-47 207 11,55 498 296,-62-188 1,67 257-331,-3 6 0,-3 0 0,-2 1 0,-25-42 0,33 64 318,1 6 0,0 0 0,-21-21 0,24 29-111,1 1 0,-1-1 0,0 1 0,0 0 1,-1 0-1,-15-6 0,13 10-209,2-1 0,0 1 0,0-1 0,0 2 0,0-1 0,0 1 0,0 0 1,0 1-1,0 0 0,0 0 0,0 1 0,1 0 0,-1 0 0,0 1 0,1 0 0,-1 0 0,-12 9 0,-14 13 90,5-3 0,1 2 0,1 1 0,1 1 0,-35 45 0,-242 363-54,-106 310 452,-100 363-581,-124 366 193,-65 313-64,5 153-892,90-23 1147,124-219-2515,144-325 2869,136-361-1197,168-809 629,-6 266-1,35-387 322,13 78-1,-8-133-185,2-1 0,0-1 0,2 1 0,14 34 1,-18-34-219,2-11 0,2-1 0,0 1 0,1-1 0,0-1 0,16 21 0,-18-27 26,1 0 0,-1 0 0,1 0 0,0-1 0,0 0 0,1 0 0,0-1 0,-1 1 0,1-2 0,12 5 0,-10 2 45,2-6 1,0-1-1,-1 0 0,1-1 1,0 0-1,1-1 0,17-1 1,-9-1-30,1-1 0,-1-1 0,0-1 0,31-11 0,0 2 0,2-8 0,-2-2 0,0-2 0,68-45 0,280-204 0,75-122 944,73-152-1214,75-165 405,61-180-135,26-210 0,-24-166 0,-80-144-1885,-119-49 2423,-125 10-1510,-125 66 1173,-116 154-301,-102 189 100,-74 213 270,35 627-308,-60-208-1,61 323 49,-5 4-1,-4 2 1,-42-87 0,57 130-10,-3 7 0,-2 0 0,-1 2 0,-1 0 0,-2 1 0,-37-39 0,46 51 0,1 5 0,-2 1 0,1 0 0,-1 1 0,-1 0 0,0 1 0,0 1 0,-1 1 0,0 0 0,0 1 0,-24-6 0,17 10 196,3 0 0,0 1 0,0 0 1,-1 2-1,1 1 0,1 0 0,-1 1 1,0 2-1,1 0 0,-30 11 1,-7 15-321,5-4 1,1 2-1,2 2 1,-73 61 0,-9 33 277,-155 178 0,-264 423 1,-125 306-199,-97 321-328,-52 258 485,12 171-170,103 8 57,148-182-2087,158-303 2683,152-345-997,126-322 430,108-412 754,16-201-553,1 0 0,2 1 0,9 45 0,-14-49-274,5-9 0,0-1 1,1 0-1,1 0 0,0 0 0,10 17 0,-12-24 32,0-1 0,0 0 0,0-1-1,0 1 1,1 0 0,-1-1-1,1 0 1,0 0 0,0 0 0,0 0-1,1-1 1,-1 1 0,0-1 0,7 2-1,-8 6 36,3-8-1,0 0 0,0 0 1,1 0-1,-1-1 0,1 0 0,-1 0 1,1-1-1,-1 0 0,11-1 1,-3-1-23,-1 0 0,0-1 0,1-1 0,-1 0 0,20-10 0,11-3 0,-1-5 0,0-3 0,-2-2 0,46-38 0,238-203 0,39-105 0,60-139 0,54-140 0,50-162 0,12-191 0,-10-134 0,-38-117 0,-66-116 0,-93-19-1718,-91 51 2209,-103 154-736,-95 178 245,-83 194 289,23 661-330,-77-301 0,76 375 51,-6 4 0,-4 1 1,-63-122-1,75 155-10,-4 7 0,-2 1 0,-1 1 0,-2 0 0,-1 2 0,-40-38 0,48 48 0,-1 5 0,0 1 0,-1 0 0,0 2 0,-1 0 0,-1 1 0,0 1 0,0 0 0,-32-8 0,34 16 199,-2-1 0,1 0 0,0 1 0,-1 2 0,1 0 0,-1 1 0,1 1 0,-1 1 0,1 1 0,-32 10 0,10 9-288,4-4-1,1 2 1,0 1 0,2 2-1,0 1 1,-42 42 0,-3 35 193,5-10 0,-118 190 0,-228 550-76,-53 380-36,-7 299-404,37 260 531,80 131-179,121-12 60,174-119-2072,88-1274 2368,82 559 0,-56-764-400,16 13-1,119 348 0,5-166 108,-128-370-2,111 172 0,-121-213 50,8-1 0,86 89 0,-96-119-6,1-2 0,3-2 0,84 55 0,-93-65-54,5-5 1,0-2-1,2-2 0,1-3 0,0-1 1,1-2-1,1-3 0,0-2 1,1-2-1,78 4 0,-65-3 15,5-10 0,0-3 0,0-3 0,-1-4 0,0-2 0,-1-3 0,118-43 0,-71 26-6,4-17 0,-2-5 0,-2-4 0,107-76 0,-44 15 0,-3-11 0,175-171 0,374-472 0,-9-186 0,-45-179 0,-71-169 0,-102-125 0,-111-61 0,-105-5-335,-108 107 431,-121 171-144,-121 183 48,44 816 79,-103-370 0,100 484-90,-7 1 0,-4 1-1,-91-165 1,106 207 15,-8 6-1,-3 2 1,-2 2 0,-3 1 0,-61-61 0,75 77-4,-3 7 0,-2 1 0,-1 2 0,-2 2 0,0 0 0,-1 3 0,-43-19 0,48 25 92,0 4 1,0 1 0,-1 1-1,0 2 1,0 1 0,-1 1-1,0 2 1,-52 2 0,39 13-123,4-4 0,0 1 0,0 3 1,1 1-1,0 2 0,1 2 0,-56 32 0,26 5 90,-85 64 0,-83 107-60,-314 451 0,-80 332 0,-31 302 0,-3 238 0,74 102-186,111-19 239,125-133-887,134-243 1065,132-298-346,97-590 115,0-283 0,26 122 0,-24-161 207,2-3 1,2 0-1,24 51 0,-28-75-70,1 0 0,0 0 0,1-1-1,1 0 1,1-1 0,26 25-1,-29-29-167,0-3-1,1-1 0,0 0 0,1 0 0,0-1 0,0-1 0,1 0 0,0-1 0,17 5 0,-14-6 9,1-1-1,0 0 0,0-2 0,0 0 0,-1 0 0,1-2 0,32-4 0,-9-3 88,-5-1 0,0-1-1,67-30 1,-32 5-64,105-68 0,-11-18 192,279-263-1,293-383-300,140-271 163,84-246-54,40-190 0,-43-124 0,-115 15-1891,-167 86 2432,-188 144-1090,-173 218 629,-252 852-100,24-338 0,-72 488 20,-9 1 0,-5-1 0,-20-145 0,16 193 274,-30-94 0,21 133-64,-1 1 1,-33-71 0,39 78-249,-6 8 1,-2-1-1,-1 2 1,-1 0-1,-2 2 1,0 0 0,-2 1-1,-43-40 1,47 44 53,-3 4 1,-1 2 0,-1 0 0,0 1 0,-1 2 0,0 0 0,-1 2 0,-1 1-1,-43-12 1,33 15-17,-1 2 0,1 0 0,-1 3 0,0 1 0,0 2 0,1 1 0,-61 12 0,11 14 0,8-3 0,0 3 0,2 4 0,-80 46 0,-28 41 241,-249 195-1,-342 413-377,-123 273 206,-81 244-69,-17 233 0,74 156 0,132 28-1276,177-90 1641,197-214-933,333-1019 623,-45 412 0,91-313 169,35-321-63,16 134 0,-9-179-197,6-1 0,24 84 0,-24-118 23,1 0 1,2-1-1,1-1 0,29 47 0,-32-59 18,0-3 0,2 0 0,0-2 0,1 0 0,1 0 0,1-1 0,0-1 0,1-1 0,0-1 0,1 0 0,1-1 0,0-1 1,0-1-1,1-1 0,1-1 0,22 6 0,-11-7-5,-2-1 0,0-2 0,1-1 0,0-2 0,38-3 0,-14-3 0,0-2 0,104-30 0,-69 10 0,124-58 0,135-94 0,-80 6 0,283-232 0,419-460 0,104-271 0,35-214 0,-15-130-601,-116-80 773,-174 36-258,-205 141 86,-202 201 0,-321 900 0,50-396 0,-85 291 261,-46 60 40,6 233-351,-26-89 0,14 135 30,-3-1 0,-26-70-1,30 75 227,-6 7-1,-36-63 0,37 79-81,0 1-1,-2 0 1,0 1-1,-30-28 1,31 28-150,-2 4 1,0 2 0,-1 0-1,-1 1 1,0 1 0,-1 0-1,0 2 1,0 0 0,-1 1-1,0 1 1,-1 1 0,-22-4-1,5 6 45,1 1-1,1 1 0,0 2 0,0 2 1,0 2-1,0 1 0,0 1 1,-35 12-1,-38 21-18,9 0 0,2 4 0,-104 63 0,-482 370 0,-193 289 0,-149 254 0,-85 236-684,4 208 880,86 146-1326,179-32 1425,218-121-442,233-201 147,280-729 0,59-57 0,45-72 0,13-318 0,3-1 0,24 94 0,-23-122 0,4-2 0,3-1 0,34 72 0,-36-90 0,2-1 0,1-1 0,1-1 0,1 0 0,33 33 0,-30-40 0,-1-2 0,0 0 0,1-1 0,1-1 0,1-1 0,34 15 0,-25-17 0,0 0 0,1-2 0,0-2 0,0-1 0,39 2 0,-7-12 0,-7 3 0,1-4 0,70-13 0,-20-5 0,153-50 0,172-104 0,62-76 0,646-480 0,142-275 0,87-264 0,-12-183 0,-101-99 0,-194-27 0,-243 102 0,-264 200 0,-455 1005 0,102-483 0,-124 337 0,-69 307 0,-3-130 0,-2 149 248,-21-114 0,7 159-105,-3 0 0,-2 1 0,-16-47 0,20 54-191,-5 6 1,-2 1-1,-32-54 0,34 66 29,-2 1 0,-1 1 0,0 1 0,-1 0 0,-28-24 0,28 18 32,-5 7-1,-1 0 1,0 2 0,-1 1 0,0 0-1,-1 2 1,-1 1 0,0 0-1,0 2 1,-1 1 0,-28-4 0,15 4-13,-3 3 0,-1 2 0,1 1 0,-1 2 0,0 3 0,1 1 0,-60 13 0,9 14 0,5-2 0,1 4 0,-160 87 0,51 12 0,-283 229 0,-413 509 0,-164 378 0,-77 317 0,33 206 0,146 50 0,191-24 0,234-178-1069,433-1227 1222,-74 604-1,124-423-304,64-67 152,-10-388 0,49 187 0,-38-233 0,3-1 0,61 130 0,-62-154 0,5-2 0,1-1 0,1-2 0,43 48 0,-44-60 0,2-1 0,1-2 0,1-1 0,2-1 0,44 26 0,-29-37 0,-8 3 0,0-1 0,1-2 0,0-2 0,60 9 0,-35-12 0,1-3 0,1-3 0,99-8 0,-55-14 0,-2 1 0,109-34 0,290-126 0,49-83 0,68-92 0,747-586 0,111-289 0,34-226 0,-73-160 0,-186-65 0,-258 38 0,-271 146 0,-570 1111 0,134-527 0,-157 358 0,-68 55 0,-46 68 0,-26 333 0,-31-174 0,29 194 142,-11 3 1,-30-83-1,29 111-18,-2 0-1,-2 2 0,-41-66 1,48 68-150,-9 7-1,-1 2 1,-2 0 0,-1 1-1,-1 2 1,-2 1 0,-1 1-1,-1 2 1,-56-36 0,50 33 40,-3 6 1,-2 1 0,-1 3-1,0 2 1,-1 1-1,0 3 1,-2 1 0,-50-5-1,17 8-14,0 4 0,-1 3 0,1 4 0,0 3 0,-85 18 0,26 18 119,4-2 0,2 6 0,-164 79 0,56 5-187,-349 237 0,-370 418 136,-118 309-68,-59 270 0,36 206 0,117 110 0,191 40-998,216-113 1284,226-216-828,290-1091 599,-23 499 0,70-367 51,20-321-12,24 135 0,-21-173-118,6-6 1,30 85 0,-33-117 13,3 0 1,1-2-1,1 0 0,33 47 1,-36-60 10,0-2 0,1 0 0,0-1 0,2-1 0,-1 0 0,2-1 0,0-1 0,0-1 0,2 0 0,-1-2 0,1 0 0,1-1 0,-1-1 0,2-1 0,-1-1 0,33 5 0,-15-11-3,-5 1 0,1-1 0,-1-1 0,0-2 0,37-7 0,-7-4 0,1-3 0,95-39 0,182-113 0,48-79 0,534-487 0,211-380 0,131-293 0,60-246 0,-40-143 0,-156-22 0,-219 101 0,-244 201-357,-240 266 459,-348 981-128,55-433 1,-89 316 25,-42 290 0,-12-123 0,10 145 0,-31-115 0,21 154 0,-1 0 0,-2 1 0,-28-58 0,33 61 0,-6 7 0,-1 0 0,-1 1 0,-26-30 0,28 39 0,0 1 0,-1 0 0,-1 1 0,-1 1 0,0 0 0,-19-11 0,13 9 0,-1 3 0,1 2 0,-2 0 0,1 1 0,-1 2 0,0 0 0,0 2 0,-1 0 0,1 2 0,-1 0 0,-46 5 0,20 5 0,4 0 0,-73 21 0,39-3 0,-87 41 0,11 24 244,8-1 0,-167 130-1,-489 509-452,-194 390 314,-109 356-105,-12 263 0,75 190 0,151 48 0,205-102 0,222-191-732,380-1262 837,-45 560-1,104-408-208,61-76 104,-21-393 0,55 194 0,-48-238 0,2-2 0,3 0 0,47 83 0,-49-108 70,0 0 0,1-2 0,2-1 0,1 0 0,47 41 0,-47-50-1,1-2 0,1 0 0,0-1 0,2-2 1,0-1-1,46 15 0,-32-21-96,-3 1 0,0-2 0,1-1 0,-1-3 0,61 0 0,-31-7 3,0-3 0,-1-3 0,85-23 0,-25-8 88,183-76 1,192-136-65,36-90 0,62-98 0,695-698 0,54-291 0,-19-269 0,-125-126 0,-223-12-904,-248 93 1162,-266 191-387,-394 1213 129,55-658 0,-108 775 0,-18-8 0,-38-389 0,-32 183 0,38 333 0,-63-164 0,62 182 0,-87-144 0,81 175 0,-2 2 0,-79-90 0,83 95 0,-8 6 0,-2 3 0,-1 1 0,-1 1 0,-3 3 0,0 2 0,-99-49 0,88 50 0,-1 7 0,-2 2 0,-1 3 0,0 2 0,-1 3 0,-121-9 0,86 18 0,-1 5 0,0 4 0,1 4 0,-155 36 0,89 4 0,5 3 0,-280 133 0,198-44 0,-392 281 0,-347 466 0,-54 328 0,30 290 0,124 191 0,179 94 0,235-15 0,383-1296 0,-38 716 0,118-896 0,9 16 0,82 540 0,-54-679 0,8 11 0,9-1 0,8-4 0,130 276 0,-135-351 0,9 5 0,5-4 0,4-2 0,5-4 0,4-3 0,147 137 0,-142-163 0,4-1 0,4-4 0,3-4 0,3-5 0,2-4 0,3-5 0,125 43 0,-108-58 0,12 0 0,1-6 0,2-6 0,0-6 0,1-5 0,159-8 0,-109-10 0,239-41 0,237-99 0,-369 41 0,5-8 0,497-265 0,-412 148 0,666-505 0,-617 363 0,535-571 0,308-615 0,-204-151 0,-779 1134 0,239-653 0,-327 675 0,147-651 0,-254 774 0,75-745 0,-142 844 0,-20-10 0,-36-392 0,7 500 0,-15-1 0,-10 1 0,-80-253 0,82 335 0,-14-3 0,-8 2 0,-5 3 0,-105-168 0,117 220 0,-9 3 0,-4 2 0,-4 3 0,-4 3 0,-139-121 0,140 140 0,-5 6 0,-3 4 0,-2 3 0,-2 4 0,-2 3 0,-104-37 0,87 49 0,-2 3 0,-1 5 0,0 4 0,-2 5 0,-177-4 0,118 19 0,-2 9 0,1 8 0,-267 56 0,195-4 0,1 6 0,-333 150 0,259-58 0,-519 340 0,439-210 0,-401 375 0,-422 597 0,69 266 0,168 195 0,216 100 0,603-1305 0,-150 774 0,249-892 0,13 18 0,6 469 0,55-617 0,8 14 0,13-2 0,96 397 0,-72-511 0,4 11 0,9-3 0,7-3 0,7-4 0,137 211 0,-138-251 0,18 5 0,6-5 0,6-5 0,5-4 0,220 179 0,-206-218 0,5 4 0,2-6 0,5-7 0,3-5 0,2-7 0,186 54 0,-145-74 0,326 52 0,-264-70 0,279-7 0,286-78 0,70-103 0,-438 35 0,10-19 0,478-224 0,-390 110 0,768-486 0,-722 341 0,630-547 0,442-665 0,-240-157 0,-1054 1214 0,388-767 0,-506 820 0,283-832 0,-393 922 0,161-863 0,-245 967 0,-18-14 0,-5-514 0,-67 202 0,5 450 0,-55-203 0,53 253 0,-12 0 0,-6 3 0,-7 1 0,-5 3 0,-88-143 0,97 182 0,-10 2 0,-4 3 0,-4 3 0,-3 3 0,-4 4 0,-113-92 0,117 97 0,-14 7 0,-4 4 0,-2 4 0,-3 4 0,-173-71 0,148 77 0,0 8 0,-3 6 0,-1 5 0,-233-22 0,183 43 0,0 7 0,0 6 0,-278 48 0,184 0 0,1 11 0,-293 114 0,218-35 0,-490 271 0,439-170 0,-419 329 0,-402 498 0,81 230 0,154 185 0,705-981 0,-228 579 0,308-583 0,-154 629 0,245-709 0,-76 703 0,155-815 0,12 11 0,43 468 0,-5-572 0,9 7 0,10-2 0,122 353 0,-110-432 0,8 6 0,5-3 0,7-3 0,7-4 0,113 143 0,-105-186 0,1 3 0,3-4 0,5-4 0,3-5 0,4-4 0,161 91 0,-143-116 0,4 4 0,156 50 0,-115-58 0,278 48 0,-249-82 0,281 8 0,275-68 0,28-97 0,62-96 0,-329 43 0,760-383 0,550-520 0,-52-318 0,-161-194 0,-256-132 0,-310 48 0,-803 1220 0,240-666 0,-360 801 0,158-739 0,-182 481 0,-79 56 0,-18 403 0,-36-187 0,17 235 0,-4 1 0,-44-127 0,44 145 0,-7 5 0,-3 2 0,-43-71 0,43 89 0,-1 0 0,-2 2 0,-2 1 0,-48-43 0,42 36 79,-5 8 0,-2 2 0,-1 3 0,-2 1 0,-1 3 0,-1 2 1,-2 2-1,0 2 0,-61-16 0,38 18-126,-2 3 0,-116-12 0,82 21 4,-174 9 1,140 18 98,-152 29 1,-194 81-57,192-17 0,-496 247 0,-445 392 0,-114 282 0,-32 241 0,9 237 0,134 150-791,226 87 1017,756-1214-283,-212 618 1,345-765 56,-161 793 0,250-933 0,10 13 0,11 1 0,18 340 0,16-453 0,3 5 0,7-1 0,7-1 0,6-2 0,96 240 0,-86-282 0,6 0 0,3-2 0,6-3 0,4-3 0,3-3 0,5-3 0,98 93 0,-82-94 0,12-2 0,4-5 0,3-4 0,4-6 0,2-4 0,141 61 0,-95-67 0,8-2 0,3-7 0,1-8 0,316 42 0,-241-61 0,15-11 0,1-12 0,297-32 0,-247-17 0,11-11 0,475-144 0,-410 65 0,717-344 0,-688 246 0,630-446 0,-606 337 0,507-498 0,306-521 0,-926 926 0,355-593 0,-467 648 0,293-696 0,-358 712 0,164-654 0,-232 703 0,63-603 0,-120 693 0,-15-11 0,-25-330 0,6 435 43,-10-3 1,-7 0-1,-5 1 0,-47-135 1,55 193-53,-8 2 0,-3 1 0,-3 2 0,-3 1 0,-3 2 1,-64-83-1,73 102 12,-6 5 1,-1 2-1,-2 2 1,-2 1-1,-1 2 0,-2 2 1,-1 2-1,-52-26 1,38 26-4,1 6 0,-1 2 0,-1 3 0,0 2 0,-2 3 0,0 3 0,-71-5 0,34 20 0,-156 9 0,-138 56 0,143 4 0,-452 191 0,-474 395 0,-213 295 0,-141 296 0,-59 248 0,39 217 0,150 153 0,239 6-217,282-139 279,300-258-93,393-866 31,75-71 0,58-83 0,50-369 0,5 1 0,15 109 0,-11-143 0,3-3 0,3-1 0,37 96 0,-37-118 0,2 0 0,1 0 0,1-1 0,1-1 0,1-1 0,30 31 0,-24-40 0,-4 2 0,1-2 0,1 0 0,0-2 0,1 0 0,0-1 0,40 14 0,-26-14 0,0-2 0,2-2 0,-1-1 0,1-2 0,54 2 0,-14-12 0,-4 0 0,141-26 0,-75-1 0,159-58 0,204-119 0,75-85 0,766-572 0,178-315 0,94-278 0,-15-182 0,-148-58 0,-246 28 0,-298 167 0,-301 233 0,-417 739 0,-78 64 0,-87 349 93,3-162 0,-28 214-21,-3 0 0,-18-130 0,19 144-90,-9 6 0,-2 0 0,-32-85 0,30 102 11,-1 1 0,-1 0-1,-1 0 1,-2 2 0,-35-42 0,34 37 11,-6 6 1,0 0-1,-2 2 1,0 2-1,-1 0 0,-2 2 1,0 1-1,0 1 1,-2 2-1,0 1 1,-1 1-1,-34-8 0,4 13-4,7-2 0,-1 3 0,-71-1 0,28 9 0,-160 22 0,-155 79 0,-61 62 0,150-1 0,-454 274 0,-459 486 0,-99 321 0,2 255 0,71 277 0,175 203-402,259 117 517,632-1452-144,-135 769 1,238-893 28,-39 813 0,141-587 0,12-526 0,49 239 0,-41-328 0,10 5 0,58 149 0,-59-200 0,3-3 0,4 0 0,78 113 0,-88-123 0,12-11 0,2-3 0,3-1 0,2-3 0,2-2 0,3-2 0,2-3 0,2-2 0,129 72 0,-120-75 0,4-9 0,1-3 0,121 33 0,-98-41 0,1-3 0,181 10 0,-143-22 0,250-27 0,194-84 0,-241 17 0,644-269 0,475-384 0,89-263 0,19-227 0,-225-137 0,-1082 1035 0,8-23 0,229-407 0,-315 455 0,-12-20 0,179-491 0,-215 504 0,-24-22 0,66-359 0,-88 378 0,32-523 0,-75 545 0,-22-344 0,-38-66 0,9 591 405,-9 3 1,-41-154-1,43 216-514,-37-77 1,40 104 82,-1 1 0,0 0 0,-2 1 0,-17-19 0,23 25 36,-1 3 1,0 1 0,-1 0 0,0 1 0,-1 1 0,0-1 0,-1 2-1,0-1 1,0 2 0,0-1 0,-1 2 0,0 0 0,0 0 0,0 1-1,-17-2 1,10 5-11,3 0 0,1 1 0,-1 1 0,1 0 0,-30 7 0,17-1 0,1 1 0,0 2 0,-34 17 0,-24 24 0,8-3 0,3 4 0,-87 78 0,-372 404 0,-162 296 0,-84 250 0,-12 186 0,87 71 0,140-31 0,165-157 0,169-217 0,199-779-405,11 6-1,-3 212 1,23-305 514,17 117-1,-10-153-82,0 0 0,2 0 0,1 0 0,17 35 1,-19-52 54,0 1 1,1-2-1,0 1 1,1-1-1,0 0 1,1-1 0,0 0-1,15 12 1,-15-15 23,0-1-1,0-1 1,1 1 0,0-2 0,0 0 0,1 0-1,-1-1 1,1 0 0,21 3 0,-8-9-155,-4 3 0,0-1 0,0-1 0,0-1 0,0-1 0,30-7 0,-4-4-19,-1-1-1,81-39 0,150-103 349,44-70-279,471-448 0,164-257 0,-69-193 0,-670 774 0,290-552 0,-340 551 0,191-582 0,-230 559 0,80-467 0,-22-231-1956,-108 189 2515,-72 198-838,-12 557 279,-44-230 0,40 313 132,-1 6 0,-1 0 0,-2 1 0,-2 0 0,-1 1 0,-27-43-1,27 59-153,4 5 0,0 1 1,-1 0-1,-1 1 0,-1 1 0,0 0 0,-1 1 0,0 1 0,0 1 0,-2 0 0,-28-12 0,6 10 289,6 3 0,-1 1 0,0 2 0,0 2 0,-1 1 0,1 2 1,-62 3-1,-32 16-458,11 1 0,-190 54 0,-482 202 679,-276 214-546,-302 229 87,-174 169-29,-56 92-1281,94 12 1647,225-116-2273,337-198 2399,350-211-63,427-327-549,150-124 102,1 1 0,0 1 0,-14 19-1,27-41 55,2 7 0,-1-1 0,1 0 0,-1 1 0,1-1 0,0 0 0,-1 1 0,1-1-1,0 1 1,-1-1 0,1 1 0,0-1 0,0 1 0,-1-1 0,1 0 0,0 1 0,0-1-1,0 1 1,0 0 0,0-1 0,0 1 0,0-1 0,0 1 0,15-7 482,82-60 963,366-350-2271,299-340 1185,228-302-395,122-232 0,-10-124 0,-123-25 0,-200 132-1197,-233 187 1539,-460 902-1188,-8-4 0,56-265 0,-107 361 1057,8-132 0,-30 178-126,-3 0-1,-9-92 1,6 112-47,-6 2 0,-30-107 0,25 126 66,-2 1 1,-1 1-1,-2 0 0,-28-43 1,27 39-131,-5 8 1,-1 0 0,-1 1-1,-2 2 1,-2 1 0,0 1 0,-2 1-1,-1 2 1,-1 1 0,-39-22-1,12 12 46,-2 5 0,0 2 0,-2 3 0,0 3 0,-2 3 0,-100-15 0,26 14-20,-3 7 0,-1 6 0,-158 13 0,-2 23 0,-343 78 0,-488 201 0,-128 138 0,-47 97 0,32 71 0,144-9 0,221-53-974,263-121 1252,257-127 1838,365-282-2317,-39 48-1,64-68 185,0 0 0,0 1 0,0-1-1,1 0 1,0 1 0,0 0 0,0 0-1,0-1 1,0 1 0,1 0 0,0 0-1,0 1 1,-1 6 0,2-16 28,0 6 1,0-1-1,0 1 1,0-1-1,1 1 1,-1-1-1,0 1 1,0-1-1,1 1 1,-1-1-1,0 1 1,1-1-1,-1 0 1,0 1-1,1-1 1,-1 1-1,1-1 1,-1 0-1,1 0 1,-1 1-1,0-1 1,1 0-1,-1 0 1,1 1-1,-1-1 1,1 0-1,0 0 1,2 0-12,0 1 0,1-1 0,-1 0 0,0 0 0,0 0 0,0-1 0,3 0 0,18-6 0,0 0 0,33-16 0,372-235 0,301-276 0,205-234 0,115-177 0,14-79 0,-102 8 0,-180 91 0,-215 136-2016,-464 629 2304,145-317 0,-150 217-576,-85 213 288,-2-1 0,7-77 0,-13 94 0,-3 1 0,-2 1 0,-1-1 0,-7-36 0,5 48 0,-1 0 0,-1 0 0,-1 1 0,-1-1 0,0 1 0,-15-25 0,14 19 0,-4 5 0,-1 1 0,0 0 0,-2 0 0,0 2 0,0 0 0,-1 0 0,-1 2 0,-1 0 0,1 1 0,-2 1 0,-39-18 0,11 0 0,-5 8 0,-1 2 0,-1 3 0,0 2 0,-79-11 0,-35-4 702,-223 1 1,-374 29-1104,-238 83 602,-199 103-201,-181 119-306,-118 135 393,6 89-131,109 53 44,236-25-1338,278-71 1720,285-116-60,393-224-414,160-117 65,-54 58-1,58-66 458,12-2 0,-23 35 1,38-50-304,-1 0 1,1 0 0,1 0-1,-1 0 1,1 1 0,0-1-1,0 1 1,0 0-1,1 0 1,-1 8 0,-1-12-148,3 0 1,0 0-1,0 0 1,0 0-1,0 0 1,0 0-1,1 0 1,-1 0-1,1 0 1,-1 0-1,1 0 1,0 0-1,0-1 1,-1 1-1,1 0 1,1-1-1,-1 1 1,0 0-1,0-1 1,1 0-1,-1 1 1,0-1-1,3 2 1,1 0-7,0-1 1,0 1-1,0-1 1,1-1-1,-1 1 1,1 0-1,-1-1 0,1 0 1,-1-1-1,9 1 1,10-3 150,1 0 0,40-7-1,96-30-124,308-142 1896,162-143-2438,103-100 977,65-98-482,7-80-896,-96-23 1219,-139 42-3397,-149 75 3973,-355 415-1382,-3-5 0,62-128 0,-105 182 634,25-83 0,-39 102-73,-1-1 0,-2 0 1,4-44-1,-11 54 77,3 2 0,-1 0 1,-1 0-1,0 0 0,-1 0 1,-1 0-1,0 1 0,-1 0 1,0 0-1,-1 0 1,0 1-1,-1-1 0,0 1 1,-1 1-1,-1 0 0,-11-13 1,1 8-169,3 3 0,-1-1 0,0 2 1,-1 0-1,-19-9 0,0 4-12,1 1 1,-63-18-1,-32 2 666,6 8 0,-176-11-1,-547-9-1020,-316 31 641,-333 39-214,-264 88 0,-177 85 0,-27 82-2543,110 76 3270,225 58-2131,345 18 1701,1004-322-371,-377 214 0,304-109 74,272-156 0,-102 96 0,122-108 247,-82 109 0,117-123-105,2 2 1,1 1-1,-28 59 1,36-72-181,4 3 0,1 1 0,2 0 0,-10 54 0,16-60 22,0 0-1,2 0 1,1 0 0,0 0-1,2 0 1,6 30 0,0-35 38,-2 3-1,2 0 1,0 0 0,1-1-1,0 0 1,22 30 0,-11-23-22,1-1 0,0 0 0,2-2 0,40 31 0,-9-20 0,-5-2 0,85 40 0,176 52 0,-71-56 0,376 60 0,592-34 0,304-135 0,223-149 0,71-140 0,-49-122-1064,-177-93 1368,-291-15-456,-331 29 152,-593 287 109,-85 10 17,-201 168-147,61-83 0,-106 109 13,-2-1-1,44-78 1,-52 88 16,-8 0 1,-1 0-1,20-64 1,-29 74-9,-1 0 0,0 0 0,-2 0 0,0 0 0,-2 0 0,-1-26 0,3 27 0,-5-1 0,-1 1 0,0-1 0,-2 1 0,0 0 0,-1 1 0,-1-1 0,-1 2 0,-1-1 0,0 1 0,-1 1 0,-1-1 0,-1 2 0,-16-17 0,5 5 0,-3 2 0,-1 1 0,-41-27 0,17 17 0,-100-48 0,8 21 0,3 8 0,-182-43 0,-525-67 0,-241 34 0,-273 42 0,-203 35 0,-185 51 0,-131 78-236,-50 93 303,48 87-100,140 67 33,206 53 0,282 8 0,293-18 0,751-274 0,-247 153 0,352-191 57,10 7 1,-130 109 0,81-50-89,124-99 25,2 1 0,-29 41-1,30-46 166,7-1-1,1 0 1,-12 29-1,19-37-70,0-1 0,0 1-1,1 0 1,0 0 0,1 0 0,0 0 0,0 16 0,-1-17-105,3-1 1,0 0 0,0 0-1,0 0 1,1 0 0,0 0 0,0-1-1,0 1 1,1-1 0,0 1-1,0-1 1,0 0 0,0 0-1,1 0 1,0 0 0,0-1 0,1 1-1,-1-1 1,1 0 0,0-1-1,0 1 1,5 2 0,7 2 312,-2-1-1,0 0 1,0-1 0,20 4 0,2 0 449,59 5 0,-7-17-1010,-2 0 0,128-19 0,371-130 663,140-103-398,121-114 0,34-79-50,-35-30 64,-172 64-21,-186 82 7,-174 94 412,-263 199-471,65-73 0,-112 104 66,-1 3-1,0-1 1,-1 1-1,1-1 1,-1 1 0,1-1-1,-1 0 1,2-7-1,-4 11-6,0-1 0,0 1 0,0 0 0,0 0 0,0 0 0,0-1 0,0 1 0,0 0 0,0 0 0,0-1 0,-1 1 0,1 0 0,0 0 0,-1 0 0,1 0 0,-1 0 0,0-1 0,1 1 0,-1 0 0,0 0 0,1 1 0,-1-1 0,0 0 0,0 0 0,-2-1 0,-1-4 4,0 4 0,0-1 0,0 1 0,0 0 0,-1 1 0,1-1 0,0 1 1,-1 0-1,-6-1 0,-9-1 11,-1 1 1,-24 1-1,-53 6-27,-97 18-1,-273 70 26,-216 69-13,-191 93 0,-204 111-281,-139 103 361,-40 85-2368,41 52 2930,146-4-3150,212-54 3133,229-86-648,497-357-19,-142 153 1,145-114 576,112-121-346,2 1 1,-25 47 0,33-58-217,4-3 0,0 1 0,0 0 0,1 0-1,0 0 1,-2 23 0,4-29 18,1 1 1,0-1-1,1 0 0,-1 1 0,1-1 1,0 0-1,0 0 0,1 0 0,0 1 1,0-1-1,0-1 0,5 10 0,0-9 23,-3 0 0,1 0 0,0 0 0,1 0-1,-1 0 1,1-1 0,0 0 0,0-1 0,0 1-1,11 3 1,1 0-14,1-1 0,0 0 0,1-2 0,25 3 0,7-8 0,77-3 0,103-26 0,395-128 0,152-119 0,89-93 0,-35-27 0,-154 45 299,-177 77-385,-190 84 2507,-285 171-2633,29-26-1,-52 43 188,-1 0-1,1-1 1,-1 0-1,0 1 1,0-1-1,0 0 1,0 0-1,-1-1 1,3-6-1,-3 11 60,-2-1-1,0 0 1,0 0-1,0 1 1,0-1-1,1 0 1,-1 0-1,0 1 1,0-1-1,-1 0 1,1 0-1,0 0 1,0 1-1,0-1 0,0 0 1,-1 0-1,1 1 1,0-1-1,-1 0 1,1 1-1,0-1 1,-1 0-1,1 1 1,-1-1-1,1 1 1,-1-1-1,1 1 1,-1-1-1,0 1 1,1-1-1,-1 1 0,0-1 1,1 1-1,-1 0 1,0-1-1,0 1 1,1 0-1,-2-1 1,-5 0 125,1 0 0,-1 0 0,0 0 0,0 1 1,0-1-1,-13 3 0,-50 18-357,2-1 0,-66 29 0,-350 148 495,-219 130-297,-178 93 0,-98 79-506,-31 32 651,67-5-3453,195-96 4233,211-106-1941,196-102 1174,293-189-184,6-1-1,-37 37 1,74-66 26,3 0 0,0 0 0,0 0 0,0 0 0,0 0 0,0 1 0,1-1 0,-1 1 0,1 0 0,-2 4 0,3-7 0,0 0 0,0 1 0,0-1 0,0 0 0,0 0 0,0 1 0,0-1 0,0 0 0,0 0 0,0 1 0,0-1 0,0 0 0,0 0 0,0 1 0,0-1 0,1 0 0,-1 0 0,0 0 0,0 1 0,0-1 0,0 0 0,1 0 0,-1 0 0,0 1 0,0-1 0,0 0 0,1 0 0,-1 0 0,0 0 0,1 0 0,13 1 0,20-19 1089,0 2-1,51-31 0,237-165-2021,159-115 1400,130-120 219,120-104-882,48-64 294,-21-12-98,-69 37-2900,-155 126 3728,-179 162-1242,-175 161 414,-167 131 0,-8 6 0,1 1 0,0 0 0,9-4 0,-10 8 0,-8 9 0,-2 5 0,-6 3 0,-1 0 0,-24 26 0,-117 149 0,-62 83 573,-30 71-736,6 38 244,34 18-81,50-11 0,121-284 0,-25 130 0,54-192 806,-1 3-1,3 0 1,4 96-1,7-125-897,-4 1 0,1-1 0,1 1 0,1-1 0,0 0 0,2 0 0,0-1 0,2-1 0,18 27 0,-5-27 138,-6-1 0,1-1 0,1 0 0,0-1 0,1-1 0,1-1 0,0-1 0,1-1 0,31 11 0,31-6-46,-11 0 0,1-4 0,0-2 0,80-2 0,72-27-1894,300-47-1,543-193 2978,289-176-2622,193-154 1824,65-110-427,-60-37 142,-238 65-1874,-329 141 2409,-334 153 922,-307 150-1950,-329 216 575,-6 0 0,23-22 0,-37 32-82,1 1 0,-1-1 0,1 0 0,-1 1 0,1-1 0,-1 1 0,0-1 0,1 0 0,-1 1 0,0-1 0,1 0 0,-1 1 0,0-1 0,0 0 0,0 0 0,1 1 0,-1-1 0,0-1 0,-1 2 0,1 0 0,0-1 0,0 1 0,-1 0 0,1-1 0,-1 1 0,1 0 0,0-1 0,-1 1 0,1 0 0,-1 0 0,1 0 0,0 0 0,-1-1 0,1 1 0,-1 0 0,1 0 0,-1 0 0,1 0 0,-1 0 0,1 0 0,0 0 0,-1 0 0,1 0 0,-1 0 0,0 0 0,-4 1 0,-5 2 0,-1-1 0,1 2 0,-13 5 0,-105 47 0,-322 182 0,-298 193 0,-292 208 0,-257 154 0,-117 92 0,6 33 0,147-49 0,238-112-1724,293-178 2217,262-165-739,327-264 246,125-131 0,1 1 0,1 0 0,-15 29 0,25-39 71,2-5 0,-1 0 1,2 0-1,-1 0 0,0 0 1,1 1-1,0-1 0,1 0 1,-1 0-1,1 1 0,0-1 1,0 0-1,1 9 0,0-11-16,0 0 0,1 0 0,-1 0 0,1-1 0,-1 1 0,1 0 0,0-1-1,0 1 1,0-1 0,0 1 0,0-1 0,0 0 0,1 0 0,-1 0 0,1 0-1,0-1 1,0 1 0,-1-1 0,1 1 0,3 0 0,18 2-119,-8-1 0,0 0 0,1 0 0,-1-2 0,28 0 0,21-4-52,67-12 1,581-179 423,418-191-308,300-172 0,205-153 0,70-69 0,-100-5 0,-229 75 0,-347 156-2152,-335 158 2767,-289 142 1219,-286 169-2216,-111 77 336,-1 0 0,1 0 0,-2-1 0,11-13 0,2 4 352,-20 17-306,0 0 0,0 0 0,0 0 0,0-1 0,1 1 0,-1 0 0,0 0 0,0-1 0,0 1 0,0 0 0,0-1 0,0 1 0,0 0 0,0 0 0,0-1 0,0 1 0,0 0 0,0 0 0,0-1 0,0 1 0,0 0 0,0 0 0,0-1 0,-1 1 0,1 0 0,0 0 0,0-1 0,0 1 0,0 0 0,-1-1 0,-1 1 0,0-1 0,-1 1 0,1 0 0,0 0 0,-1 0 0,1 0 0,0 0 0,-1 1 0,1-1 0,0 1 0,-1-1 0,1 1 0,-3 1 0,-53 23 0,-72 39 0,-230 148 0,-211 128 950,-222 155-1221,-177 148 406,-135 137-135,-25 59 0,80 10 0,184-78-2435,234-120 3131,536-541-1031,2 8 1,-98 163-1,174-243 364,-1 1 1,1 1-1,-12 44 0,24-66-19,2 0 0,0 1 0,1-1 0,1 1 0,0 0 0,3 35 0,9-45 50,-7 1-1,0 0 0,0 0 1,1 0-1,0-1 1,1 0-1,0 0 0,0 0 1,1 0-1,0-1 0,1 0 1,8 8-1,-2-4 66,1-1 0,0 0-1,1-1 1,0 0 0,1-2 0,0 1-1,29 9 1,12-8-208,-9 0 0,0-1 0,62 3-1,238-11-115,137-69 465,102-47-266,872-291 0,285-222 0,131-155 0,-59-59 0,-245 48 0,-389 155-1863,-379 172 2395,-342 166 226,-322 197-941,-131 97 165,0 0 0,0-1-1,0 0 1,-1-1 0,10-15 0,-5 18 82,-11 5 0,0-1 1,0 1-1,0 0 0,0-1 1,0 1-1,0-1 1,-1 0-1,1 1 0,0-1 1,-1 1-1,1-1 1,-1 0-1,0 1 0,1-1 1,-1 0-1,0 0 1,0 1-1,0-1 0,0 0 1,0 0-1,-1-3 0,-1 4 10,1 0-1,-1-1 0,1 1 1,-1 0-1,0 0 0,0 0 1,1 0-1,-1 1 0,0-1 1,0 0-1,0 1 0,0-1 1,0 1-1,0 0 0,0-1 1,0 1-1,0 0 0,0 0 1,0 0-1,-3 1 0,-8 2-201,-4-1 0,0 1-1,-17 6 1,-98 37-180,-290 157 719,-238 167 313,-242 189-931,-188 182 310,-138 154-103,-50 126-1660,49 71 2135,181-19-3277,238-80 3535,662-782-1116,-239 450 1,342-556 417,-55 161 1,79-195-22,3 0 0,-14 122 1,40-155 54,-8 0 0,1 1 0,3-1-1,1 1 1,16 59 0,-11-66 9,0-1-1,3-1 1,0 0 0,2-1-1,1 0 1,30 39-1,-2-34-107,-13-3 0,1-1 0,1-2 0,2-1 0,54 32-1,-17-18-5,1-4 0,147 52 0,-60-48 108,192 34 1,282-1-73,120-61 0,129-48 0,1092-210 0,197-223 0,49-187 0,-139-114 0,-308-18-1014,-398 58 1304,-404 118-435,-619 357 145,-101 33 0,-189 166 310,57-80 0,-104 114-166,0 0-1,-2-1 0,0-1 0,19-45 0,-18 54-169,-11 2-1,1 0 1,-1 0-1,-1-1 1,0 1-1,-1-1 1,0 1-1,0-19 1,-2 24 15,-1 1 1,0-1 0,0 0 0,0 1-1,-1-1 1,0 1 0,0-1 0,-1 1 0,1 0-1,-1 0 1,-1 0 0,1 0 0,-9-10-1,10 8 31,-5 0-1,-1 1 0,1 0 0,-1 1 0,-1-1 0,1 1 0,-1 1 0,0 0 0,-15-6 0,0 1-19,-1 2 0,0 0 0,0 2 0,-32-4 0,4 10 0,-106 1 0,-113 31 0,25 33 0,-264 94 0,-505 305 0,-259 255 0,-164 223 0,-32 163 0,60 87 0,192-3 0,304-118-1336,588-596 1574,80-33-94,215-359-147,-4 8 1,-30 117-1,53-154 45,3 0 1,1 0-1,3 1 0,2 67 1,24-89-52,-14-2 0,0 0 0,2-1 1,1 1-1,1-2 0,2 1 0,29 50 0,-21-48 3,2 0 0,1-1 0,2-1 0,1-2 0,1 0 0,49 37 0,-19-24 20,0-4 0,1-2 0,120 53 0,-56-40-14,232 58 0,239-7 0,126-49 0,987-108 0,185-160 0,24-133 0,-145-80 0,-300-8-395,-396 66 508,-390 92-169,-460 175 56,-190 87 0,60-45 0,-74 57 124,-11 0 1,0 0-1,-1 0 0,0-1 1,0 0-1,7-9 1,-14 16-99,-1 0-1,1 0 1,0 0 0,-1 0 0,1 1-1,-1-1 1,1 0 0,-1 0 0,1 0 0,-1 0-1,0 0 1,1 0 0,-1-1 0,0 1-1,0 0 1,0 0 0,0 0 0,0 0-1,0 0 1,0 0 0,0 0 0,0 0 0,-1 0-1,1 0 1,0 0 0,-1 0 0,1 0-1,0 0 1,-1 0 0,0 0 0,1 0-1,-1 0 1,1 0 0,-1 0 0,0 1 0,0-1-1,1 0 1,-3 0 0,1 2-57,-4-2 1,1-1-1,0 1 1,-1 0 0,1 0-1,-1 1 1,0-1-1,1 1 1,-1 0-1,-7 2 1,-31 3-71,-45 10 1,-432 186 368,-385 242-268,-416 253 0,-375 219 0,-311 166 0,-147 76 0,86-46 0,302-151 0,452-235-1876,464-231 2412,598-318-804,225-155 268,2 0 0,0 2 0,-28 31 0,48-43 0,3-6 0,-1 0 0,1 0 0,1 0 0,-1 1 0,-3 10 0,5-14 0,1-1 0,0 1 0,-1 0 0,1 0 0,0 0 0,0 0 0,0 0 0,0 0 0,0 0 0,1 0 0,-1 0 0,0 0 0,1 0 0,0 0 0,-1 0 0,2 2 0,0-1 0,0-1 0,0 0 0,0 0 0,0 0 0,0 0 0,0 0 0,0 0 0,0 0 0,1-1 0,-1 1 0,1-1 0,3 2 0,4 0 0,-1 0 0,1 0 0,-1-1 0,14 2 0,15 3 0,4-4 0,72-5 0,193-31 0,644-140 0,419-140 0,359-108 0,247-94 0,164-82 0,5-55 0,-198 28 0,-348 85 0,-475 133 0,-427 132 0,-494 191 837,-173 69-355,34-20 1,-43 34-853,-30 5 418,-77 39-241,-354 261 451,-362 346-258,-310 299 0,-245 36 0,-115-131 0,86-199 0,311-211 521,341-181-670,344-135 224,378-118-5,0-7 1,1 1 0,-14 7 0,25-12-69,0 0 0,1 0 0,-1 0 1,0 0-1,0 0 0,0-1 0,0 1 1,0 0-1,0 0 0,0 0 1,0 0-1,1 0 0,-1 0 0,0 0 1,0 0-1,0 0 0,0 0 0,0 0 1,0 0-1,1 0 0,-1 0 0,0 0 1,0 1-1,0-1 0,0 0 0,0 0 1,0 0-1,0 0 0,0 0 0,1 0 1,-1 0-1,0 0 0,0 0 1,0 0-1,0 0 0,0 0 0,0 1 1,0-1-1,0 0 0,0 0 0,0 0 1,0 0-1,0 0 0,0 0 0,0 0 1,0 0-1,0 1 0,0-1 0,0 0 1,0 0-1,0 0 0,0 0 0,0 0 1,0 0-1,0 1 0,0-1 1,0 0-1,0 0 0,0 0 0,0 0 1,0 0-1,0 0 0,0 0 0,0 1 1,26-4 176,343-41-353,447-99 1145,466-103-1224,475-147 379,406-147-126,272-118-631,132-106 812,-100-48-2910,-411-6 3483,-532 84-1678,-950 418 1021,-137 23-38,-82 50 29,-284 185 8,86-92-1,-89 101-127,41-74 0,-97 108 26,0 0 0,-2-1-1,0-1 1,-1 0 0,15-35-1,-4 37 122,-16 6-1,0-1 1,0 0 0,-1 0-1,0 0 1,-1-1-1,-1 1 1,2-15-1,-3 20-47,0 1 0,-1-1-1,1 1 1,-1 0-1,0 0 1,0-1-1,-1 1 1,1 0-1,-1 0 1,0 0-1,0 0 1,0 0-1,0 1 1,-1-1-1,0 1 1,-5-6-1,7 1-100,-5 3 0,0 0 0,0 0-1,0 1 1,-1-1 0,0 2 0,1-1-1,-1 1 1,-1 0 0,-9-3-1,-5 0-21,0 1-1,-1 1 1,-45-2-1,9 15 208,-81 8 0,-114 39-151,-500 245 402,-274 232-517,-218 202 173,-93 117-58,-7 27-533,141-81 685,314-171-831,314-183 851,399-283-258,157-140 86,1 1 0,1 1 0,-16 26 0,32-39 0,1-6 0,0 0 0,0 0 0,0 1 0,0-1 0,1 1 0,0-1 0,0 1 0,0-1 0,0 1 0,1-1 0,-1 1 0,1 0 0,0-1 0,1 1 0,-1 0 0,2 4 0,0-6 0,-1 1 0,1-1 0,1 0 0,-1 1 0,0-1 0,1-1 0,-1 1 0,1 0 0,0 0 0,0-1 0,0 0 0,0 1 0,1-1 0,-1-1 0,0 1 0,1 0 0,-1-1 0,1 1 0,6 0 0,9 9-31,1-5-1,1-2 0,-1 0 0,38 2 0,159-7-151,467-68 281,290-69-147,190-60 49,71-23 0,-74 12 0,-234 42 0,-255 41 616,-246 43-792,-194 36 264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7T19:18:57.290"/>
    </inkml:context>
    <inkml:brush xml:id="br0">
      <inkml:brushProperty name="width" value="0.05" units="cm"/>
      <inkml:brushProperty name="height" value="0.05" units="cm"/>
      <inkml:brushProperty name="color" value="#B4C3DA"/>
      <inkml:brushProperty name="inkEffects" value="silver"/>
      <inkml:brushProperty name="anchorX" value="-90989.0625"/>
      <inkml:brushProperty name="anchorY" value="-36512.51172"/>
      <inkml:brushProperty name="scaleFactor" value="0.5"/>
    </inkml:brush>
  </inkml:definitions>
  <inkml:trace contextRef="#ctx0" brushRef="#br0">36991 5 24575,'0'0'0,"0"-4"0,-5 13 0,-1 24 0,0 59 0,2 107 0,1 125 0,11 129-4249,50 140 5463,55 78-6174,54-5 6204,54-41-1866,-152-479 622,136 233 0,-149-294-1689,6 2 1,131 143 0,-145-181 1977,2-2 1,3-2-1,2-3 0,81 49 1,-95-67-411,2-2 1,2-1-1,1-3 0,0-1 1,90 19-1,-104-34 10,4 2 0,0-2 1,0-1-1,0-2 0,0-1 0,0-2 0,68-17 0,-59 9 147,0-4 1,-1-1-1,0-2 0,-2-2 0,0-2 0,44-32 1,-34 16-63,2-5 1,-2-2 0,-2-3-1,55-67 1,-49 46-28,1-9 0,87-159 0,-88 135 75,79-214 1,-89 193-34,35-176-1,-7-113 12,-65 318 0,-5-164 0,-4 198 0,-5-4 0,-19-86 0,19 123 0,-2 0 0,-2 0 0,-1 0 0,0 1 0,-19-31 0,21 39 0,-1 3 0,-1 1 0,-1 0 0,0 1 0,-1 0 0,-1 1 0,-18-16 0,18 20 356,1 0 1,-1 1-1,-1 1 0,1 0 0,-1 1 0,0 0 0,-1 1 0,-24-5 0,19 8-486,-1 0-1,0 0 0,0 2 0,1 0 0,-1 2 1,-37 7-1,14 8 222,4-3 1,0 2-1,2 1 1,-41 26 0,-9 15-92,-123 102 0,-164 177 0,-40 115 0,-31 86-3316,11 47 4263,47 5-3343,75-35 2945,79-50-2159,86-78 1992,126-349-446,4 3 1,-9 99-1,27-152 64,-1 0 0,1 0 0,2-1 0,0 1 0,2-1 0,2 0 0,9 33 0,-8-43 225,-1-1 1,1-2-1,0 1 0,1-1 1,1 0-1,1-1 1,0 0-1,0 0 0,1-1 1,1-1-1,15 13 0,-7-11-310,0-1-1,0-1 0,1-1 0,0 0 0,0-2 0,1 0 0,0-2 1,40 7-1,-7-5 182,1-3 1,0-3-1,110-9 1,-50-9 1127,194-50 0,-156 16-1574,171-76 1,167-133 2720,-22-65-2949,-336 211 722,141-144 1,-184 158-145,141-195 0,-178 215 0,-2-7 0,63-139 0,-93 170 0,-1-4 0,-2 0 0,-3-2 0,11-80 0,-21 98 0,-2-3 0,-2 0 0,-3 0 0,-1 0 0,-13-70 0,12 78 19,-5-3 0,-3 1 0,-2 0 0,-1 0 0,-26-51 0,25 60-25,-4-1 1,-1 0-1,-1 2 1,-2 0 0,-44-44-1,42 50 9,-3 0 0,-1 1-1,-1 2 1,0 1 0,-56-27-1,48 35-2,0-1 0,-1 2 0,0 1 0,0 2 0,-68-6 0,50 21 0,2-4 0,0 3 0,0 2 0,-99 28 0,48 16-1040,8-8 0,2 5 0,-99 66 0,-12 36 1635,-200 180-1,-317 442-1188,-58 293-1402,20 262 2566,95 86-1936,166-81 1675,202-171-1546,237-670 1430,55-51-77,21-363-96,-3 3 1,37 134-1,-31-160 42,3 0 0,2-2-1,54 97 1,-50-118-72,1 4 0,0-1 0,3-1 0,0-1 0,3-2-1,0-2 1,2 0 0,1-3 0,1-1 0,1-1 0,1-2-1,58 22 1,-39-30 27,0 4-1,0-3 1,121 15-1,-81-22-16,0-5 0,131-11 0,-105-18 0,223-50 0,192-110 0,15-99 0,53-93 0,-259 111 0,507-472 0,-510 374 0,431-556 0,-475 495 0,349-629 0,-433 632 0,268-712 0,-351 754 0,158-755 0,-237 842-154,-13-20 0,4-457 0,-41 545 187,-16-8 0,-10 1 0,-58-267 0,50 344-46,-13-4-1,-7 2 1,-6 2 0,-93-181 0,102 224 13,-15 1 0,-5 2 0,-5 3 0,-156-179 0,165 205 57,-13 4 0,-2 4 0,-4 3 0,-2 4 0,-111-66 1,114 70-78,-11 10 0,-2 4 1,-3 4-1,-163-52 1,165 65 28,-4 6 1,-2 5 0,0 4 0,-157-4 0,140 18-10,1 7 0,-1 4 0,-215 48 0,183-18 0,1 7 0,-267 123 0,220-61 0,9 2 0,-197 152 0,105-38 0,-260 268 0,-297 456 0,56 153 0,112 115 0,160-13 0,399-862-172,-97 488 1,172-608 203,6 11 1,3 388 0,39-473-43,0 3 0,7-2 0,7 0 1,73 224-1,-54-278 10,-3 6 0,5-1 0,4-3 0,4-2 0,4-2 0,113 125 0,-90-140 0,-2 1 0,124 89 0,-90-85 0,220 114 0,-191-136 0,235 81 0,228 7 0,91-101 0,81-69 0,-319-31 0,798-188 0,-677 75 0,662-274 0,558-433 0,-148-191 0,-1273 765 0,586-574 0,-753 642 0,4-20 0,324-487 0,-416 552 0,-7-20 0,-10-4 0,135-363 0,-184 427 0,-12-12 0,-7-2 0,-7-2 0,26-291 0,-44 340 0,-13-8 0,-6 0 0,-4 1 0,-6-1 0,-50-215 0,49 244 0,-15-4 0,-4 1 0,-4 2 0,-4 2 0,-4 1 0,-71-108 0,73 121 0,-13 0 0,-4 2 0,-2 3 0,-4 3 0,-2 3 0,-86-65 0,78 62 0,-14 5 0,-2 4 0,-3 4 0,-185-81 0,169 89 0,-8 6 0,-3 5 0,-244-42 0,238 70 68,-4 0 0,0 7 0,0 5-1,-132 20 1,109 15-92,4-2 0,0 6 0,-254 110-1,185-42 42,4 6-1,-280 201 0,170-66-16,-357 349 0,-391 552 0,-23 281 0,61 229 0,155 130 0,197 49-340,262-79 437,357-1350-121,-23 754 0,90-910 24,11 8 0,10-1 0,70 306 0,-50-435 0,-2 6 0,7-2 0,5-2 0,7-3 0,5-3 0,88 130 0,-78-171 0,-2 2 0,3-4 0,4-3 0,4-3 0,3-5 0,4-3 0,173 105 0,-149-112 0,10-2 0,164 60 0,-122-67 0,286 60 0,-250-90 0,281 15 0,285-58 0,29-102 0,68-94 0,-369 56 0,749-345 0,-971 340 0,50-25 0,524-396 0,-658 424 0,13-23 0,-8-10 0,312-390 0,-366 406 0,-9-18 0,-8-6 0,-9-6 0,104-252 0,-108 241 0,-22-19 0,-9-4 0,66-326 0,-70 296 0,-25-18 0,17-345 0,-49 394 0,-17-12 0,-35-323 0,8 407 0,-7-1 0,-6 2 0,-95-262 0,85 303 0,-9-1 0,-5 3 0,-6 3 0,-112-155 0,106 183 0,-4 1 0,-5 2 0,-3 5 0,-3 3 0,-104-72 0,71 67 0,-3 8 0,-4 5 0,-2 5 0,-151-54 0,99 50 0,-12 9 0,-337-62 0,303 98 0,-3 4 0,-339 13 0,289 40 0,6 4 0,-342 88 0,249-3 0,-604 261 0,-522 444 0,-132 352 0,-108 367 0,28 291 0,148 190 0,283 12 0,352-153 0,603-1063 0,92-49 0,80-114 0,121-476 0,-2 213 0,19-272 0,32 237 0,-13-289 0,3-1 0,4-1 0,42 111 0,-47-135 0,7-2 0,3-1 0,0-1 0,3 0 0,37 45 0,-38-57 0,1-2 0,2-1 0,0-1 0,1-1 0,2-1 0,48 28 0,-36-30 0,-2-2 0,1-1 0,0-3 0,1-1 0,71 13 0,-43-16 0,-1-3 0,2-3 0,111-7 0,-68-3 0,220-47 0,187-95 0,47-79 0,65-85 0,700-529 0,52-257 0,-8-241 0,-122-128 0,-219-20 0,-257 69 0,-631 1089 0,193-633 0,-271 735 0,-14-11 0,43-403 0,-69 175 0,-33 343 0,-29-172 0,25 189 107,-51-151 0,36 185-24,-4 0 0,-46-92-1,54 108-98,-10 3-1,-2 1 1,-2 1-1,-3 2 1,-1 1-1,-3 2 1,-70-64-1,77 74 24,-6 3 1,-3 2-1,0 2 0,-2 2 1,-1 1-1,-1 3 0,-1 1 1,-56-16-1,45 25-7,0 0 0,-1 2 0,0 3 0,0 2 0,0 3 0,-1 3 0,-79 10 0,47 20 53,9-11-1,-84 35 1,-202 111 129,-76 145-243,-45 85 25,-644 761 85,-132 426-49,-50 375 0,94 293 0,196-68-493,292-402 634,500-1070-355,79-109 47,134-467 195,-14 221 0,33-301-22,2 1 1,3 0 0,2-1-1,21 88 1,-19-95 36,2-15 0,1-2 0,1 1 0,2-2 0,1 0 0,2 0 0,25 33 0,-25-42 7,1 0 0,1-1 0,1 0 0,1-2 0,0-1 0,1 0-1,1-2 1,38 20 0,-34 2-75,12-17 0,1-1 0,0-2 0,2-2 0,49 12 1,-22-12 1,1-2 1,1-4-1,85 0 1,-25 2 82,168-25-1,205-59-59,-135-5 0,401-143 0,522-306 0,64-205 0,-11-192 0,-49-201 0,-127-172 0,-837 858-418,301-514-1,-383 524 539,237-565-1,-323 607-178,164-607-1,-252 703 60,-11-18 0,28-349 0,-69 430 0,-15-7 0,-35-414 0,16 487 0,-14-8 0,-8 1 0,-77-236 0,83 299 73,-13-2-1,-6 1 1,-4 2 0,-94-148 0,105 182-90,-8 4-1,-3 3 1,-2 2 0,-4 2-1,-106-90 1,115 111 23,-3 4 1,-1 1-1,-2 3 1,-1 2-1,-2 3 1,0 2-1,-71-21 1,61 40-7,5-5 0,-1 3 0,0 2 0,-1 3 0,1 3 0,0 3 0,-109 19 0,81 8 0,3-6 0,-84 39 0,43-8 0,-120 75 0,-174 174 0,-33 84 0,-582 704 0,-105 396 0,7 307 0,118 176-364,192-6 468,240-300-156,398-997 52,64-83 0,60-109 75,58-388-46,3-1-1,13 104 1,-16-125-36,11-13 0,3-1 0,21 73-1,-23-103 6,1 1 0,0-2 0,2 1 0,1-2 0,0 1-1,2-2 1,18 22 0,-21-14 3,3-12 1,1 0-1,1-1 0,0-1 0,1-1 1,0 0-1,1-1 0,0-1 1,1-1-1,0-1 0,1 0 0,0-1 1,0-2-1,1 0 0,0-1 1,0 0-1,35 1 0,-14 3-1,1-7 0,1-2 0,81-11 0,-47-2 0,148-45 0,146-86 0,52-69 0,551-405 0,188-287 0,90-244 0,39-203 0,-100-138 0,-193-5-161,-240 88 207,-247 187-69,-409 940 23,84-428 0,-105 309 0,-52 62 0,-19 53 0,-15 230 0,-2 0 0,-14-60 0,19 64 0,-9 7 0,-18-49 0,20 71 0,-1 1 0,-1 0 0,0 0 0,-22-29 0,30 31 0,-6 5 0,0 1 0,-1 1 0,-1-1 0,0 2 0,-1-1 0,0 1 0,0 1 0,-1 0 0,0 1 0,0 0 0,-1 1 0,-23-10 0,23 11 157,-1 2 1,0 1-1,0 1 1,-1 0-1,1 0 0,0 1 1,-1 1-1,1 1 1,-1 0-1,1 1 1,0 0-1,-1 1 0,-19 8 1,1 2-248,-1 2 0,2 1 0,0 1 0,1 2 0,0 1 0,-37 33 0,-13 17 195,3 4 0,-70 85 0,-222 301-105,-82 168 0,-91 162 0,-61 124 0,-66 115 0,27-11 0,91-85 0,138-199-2204,166-228 2834,175-342-75,63-138-53,-12 52 0,18-73-525,3-2 1,0 0 0,1-1 0,-1 1-1,1 0 1,-1 0 0,1 0-1,0 0 1,0 0 0,0 0-1,1 0 1,-1 0 0,1-1-1,1 6 1,-2-7 20,1-1 0,-1 0 1,0 1-1,1-1 0,-1 0 0,1 0 0,-1 0 0,0 1 0,1-1 1,-1 0-1,1 0 0,-1 0 0,1 0 0,-1 0 0,1 1 0,-1-1 1,0 0-1,1 0 0,-1 0 0,1 0 0,-1 0 0,1-1 0,-1 1 0,1 0 1,-1 0-1,1 0 0,20-12-149,-8-2 241,1-1-1,17-22 0,61-85-89,154-267 0,64-153 0,24-103 0,-35-40 0,-65 16 0,-70 63 0,-135 455 0,16-201 0,-34 262 0,-7-3 0,-10-105 0,3 160 15,-1 2 0,-2 1 1,-2-1-1,-1 1 0,-23-56 0,26 71-18,-1 3 1,-2 1-1,0-1 1,-1 2-1,-1 0 0,0 0 1,-1 1-1,0 0 1,-22-18-1,18 17 4,1 3 1,-1 2-1,-1-1 1,0 2-1,0 0 1,-1 2-1,0 0 1,-34-9-1,13 1-1,-1 6 0,-1 2 0,-79-4 0,38 6 0,-120 13 0,-121 41 0,-43 40 0,-29 47 1995,-15 34-2565,14 25 855,32 6-285,89-30 0,246-149 1354,-5 4 1,-59 57-1,83-76-1595,1 2-1,-13 19 0,21-26 208,-1 0 1,1 1-1,0-1 1,0 0-1,0 0 1,0 1-1,0-1 1,1 0-1,-1 1 1,1-1-1,-1 1 1,1 3-1,1-12 51,0 7 1,-1-1-1,0 1 0,1-1 0,-1 1 0,1-1 0,-1 0 0,1 1 0,-1-1 0,1 1 0,-1-1 0,1 0 0,-1 0 0,1 1 0,-1-1 1,1 0-1,0 0 0,-1 1 0,1-1 0,-1 0 0,1 0 0,0 0 0,-1 0 0,1 0 0,0 0 0,-1 0 0,1 0 0,-1 0 1,1 0-1,0-1 0,-1 1 0,1 0 0,0-1 0,8-1-17,1 0 0,-1-1 0,12-6 0,29-31 0,73-56 0,178-251 0,96-215 1261,30-214-1621,-23-171-3558,-71-67 5089,-91 19-4031,-121 81 3510,-106 700-2033,-22-337 0,1 433 1615,-8-5 1,-57-227-1,58 291-368,-6 1-1,-2 0 0,-2 2 1,-3 0-1,-48-75 0,57 99 152,-3 3 0,-2 2 0,0 0 0,-2 1 0,-1 2 0,-1 0 0,0 2 0,-45-28 0,47 31 171,-4 4-1,0 1 1,0 1 0,-2 1-1,1 2 1,-1 1 0,-1 2-1,-55-8 1,45 12-257,-1 2 0,0 1 0,-1 3 0,1 1 0,0 2 0,-72 20 0,19 5 134,7 2-1,1 3 0,-101 59 0,-391 280-62,-116 188 0,-88 168 0,-61 114 0,4 48 0,83-19 0,142-108-1739,173-173 2236,158-172-745,236-347 248,-51 115 0,87-164 331,4-6 0,-5 26 1,12-41-228,0 0 0,0 0 0,0 0 0,1 0 1,0 1-1,0-1 0,0 0 0,0 0 1,1 0-1,1 6 0,0-9-119,-2 0 1,1 0-1,0 0 0,-1 0 1,1 0-1,0 0 0,0 0 1,0 0-1,0 0 0,0 0 0,0 0 1,0-1-1,0 1 0,1 0 1,-1-1-1,0 1 0,0-1 1,0 1-1,1-1 0,-1 1 0,0-1 1,1 0-1,-1 0 0,0 0 1,3 0-1,3 0-14,-1-1 1,1 0-1,0 0 0,-1-1 1,1 1-1,-1-1 0,8-4 1,37-27 130,-3 2-1,76-63 1,268-281-102,203-271 162,173-279-208,92-231 69,-18-179-23,-113-90 0,-201 25 0,-435 1075-1095,101-622 0,-167 749 1251,-8-14 1,-10-1-1,-21-240 1,-1 327-314,-47-200 1,35 229 156,-4 2 0,-52-113 0,46 142 0,-1 0 0,-2 1 0,-4 2 0,-2 2 0,-2 2 0,-3 2 0,-3 2 0,-84-70 0,70 72 23,-6 2 0,-2 3 1,-3 3-1,-1 4 1,-2 3-1,-1 3 0,-107-28 1,79 45-35,0-3-1,-127-9 1,80 21 1,-204 14 0,-209 78 37,-60 77-27,225-21 0,-576 280 0,-570 463 0,-124 337 0,-33 272 0,55 196 0,174 72-299,263-40 384,307-171-127,709-1156 42,-189 546 0,202-379 0,79-60 0,83-372 0,1 167 0,22-220 0,3 0 0,22 129 0,-15-157 0,2-2 0,2-1 0,1-1 0,34 68 0,-32-80 0,1-2 0,1-1 0,1 0 0,2-1 0,0-1 0,31 27 0,-21-29 0,-2-1 0,0-1 0,1-2 0,1-1 0,63 25 0,-42-24 0,0-2 0,1-3 0,106 14 0,-50-35 0,-14 7 0,136-18 0,286-82 0,112-112 0,98-89 0,985-606 0,260-372 0,158-348 0,-7-260 0,-172-153 0,-318-3 0,-400 152 0,-771 1068 0,-105 50 0,-84 111 0,-102 79 0,-60 90 0,-100 398 0,-4 0 0,-5-119 0,8 140 0,-15 7 0,-23-127 0,19 159 0,0 0 0,-3 1 0,0 1 0,-2 0 0,-28-46 0,40 48 33,-11 8 1,-2 0-1,0 1 0,-1 1 1,-1 0-1,-1 2 1,0 0-1,-2 1 0,0 0 1,-1 2-1,-1 0 1,0 2-1,-1 0 0,-1 2 1,-26-10-1,22 11-49,-3 1 0,1 2 0,-2 2 1,1 0-1,-46-1 0,25 6 1,0 2 1,1 3 0,-71 13-1,21 12 54,-148 53-1,-150 102-38,-605 444 0,-318 341 0,-253 279 0,-220 213 0,-162 162 0,6 32-535,149-88 688,277-155-229,353-258 76,373-312 0,342-291 0,422-498 174,7-9 1,-22 51 0,45-86-115,1 1 1,0 0-1,1 0 1,-1 0-1,2 0 1,0 1-1,0-1 1,1 1-1,0 19 0,1-23-68,1-4 0,0 0-1,-1 1 1,1-1-1,1 0 1,-1 1 0,0-1-1,1 0 1,-1 0 0,1 0-1,0 0 1,0 0-1,0 0 1,1-1 0,-1 1-1,1-1 1,-1 0-1,1 1 1,0-1 0,0 0-1,0-1 1,0 1-1,5 2 1,3-1-4,1 0 0,-1 0 0,1-1 0,0 0-1,-1-1 1,1 0 0,0-1 0,0-1 0,13-2 0,30-5 66,-3-3-1,57-17 1,186-77-54,547-307 0,363-299 0,299-305 0,236-271 0,99-183 0,-75-107 0,-253 71 0,-337 168-1128,-361 243 1450,-526 645-483,-91 64 161,-150 288 0,35-131 0,-68 184 0,-3 0 0,-1-1 0,4-79 0,-4 90 119,-8 7 1,-1-1-1,-2 1 0,-1 0 1,-10-43-1,8 54-27,0 1 0,-1 0 0,0 0 0,-2 1 0,0 0 0,0 0-1,-1 1 1,-18-22 0,20 13-131,-7 7-1,0 1 1,-1 0 0,-1 1-1,0 1 1,-31-20 0,20 17 5,-1 2 1,0 1 0,-1 1 0,-52-13 0,33 10 324,-5 4 1,-82-6-1,43 12 86,-108 9 0,0 18-578,-361 84 0,-432 214 402,-238 194-201,-238 223 0,-252 191 0,-213 183-1887,-141 154 2426,-32 110-1872,139 29 1637,268-15-456,368-59 152,820-732 0,98-22 0,114-45 0,240-402 0,-75 234 0,118-285 0,-2 4 0,4 0 0,-5 117 0,18-140 0,3 0 0,2 0 0,3 0 0,25 104 0,-11-115 0,-3 0 0,2-1 0,2 0 0,2-2 0,48 72 0,-33-66 0,2-1 0,3-2 0,1-2 0,80 64 0,-48-52 0,4-2 0,171 87 0,-107-76 0,240 76 0,265 1 0,121-51 0,-232-73 0,686-51 0,748-221 0,58-239 0,-134-183 0,-1361 433 0,579-346 0,-759 377 0,592-471 0,-441 221 0,-91-15 0,-324 352 0,-6-2 0,-5-5 0,-6-2 0,-6-4 0,71-200 0,-107 222 0,-2 1 0,-5-2 0,-5-1 0,-5 0 0,-6-1 0,-10-227 0,-11 211 0,-8-4 0,-5 2 0,-6 1 0,-5 1 0,-108-253 0,58 204 0,-10-1 0,-8 5 0,-8 4 0,-139-163 0,31 81 0,-11 10 0,-360-301 0,188 232 0,-605-368 0,459 384 0,-635-267 0,-763-133 0,-218 188 0,-178 189 0,-96 207 0,-84 224 0,-70 239 0,86 203 0,190 163 0,299 129 0,1477-572 0,-574 388 0,447-183 0,96 17 0,109-19 0,343-330 0,-118 191 0,167-224 0,-107 240 0,140-258 0,4 1 0,-37 175 0,58-206 0,3 8 0,2 0 0,4 0 0,3 1 0,3 0 0,3-1 0,4 0 0,2 0 0,38 126 0,-24-140 0,1 5 0,3 0 0,2-3 0,47 68 0,-27-56 0,2-3 0,4-2 0,80 72 0,-50-70 0,4 2 0,140 83 0,-80-68 0,219 89 0,250 9 0,109-45 0,-322-105 0,835-16 0,-655-67 0,711-142 0,703-350 0,-66-220 0,-230-140 0,-1293 646 0,539-443 0,-413 242 0,-92-7 0,-92 37 0,-270 306 0,88-172 0,-116 195 0,64-196 0,-96 220 0,-4-1 0,19-147 0,-24 164 75,-10-2-1,-3 0 1,-2-1 0,-3 1 0,-2 0 0,-3 0 0,-3 0 0,-2 1 0,-24-63-1,20 72-95,-6-3 0,-3 1-1,-2 1 1,-2 1-1,-2 2 1,-2 1 0,-2 1-1,-2 3 1,-53-49-1,30 30 123,-11 1-1,-3 4 1,-2 3 0,-3 4-1,-147-69 1,94 53-137,-14 7 1,-3 6-1,-178-39 1,105 48 58,-5 8 1,-242-7 0,155 41-24,-434 44 0,-473 188 0,-116 177 0,-88 177-816,-24 161 1049,46 117-779,96 92 669,213 1-184,252-63 61,674-692 0,-238 383 0,225-250 0,147-254 0,-43 144 0,73-183 19,-4 1 0,3 1 1,2 0-1,0 53 0,5-68-3,1 0 0,2 0 0,0 0 0,2 0 0,1-1 0,14 36 0,-5-39-21,-4 0 1,1-2-1,1 0 0,0 0 1,2-1-1,0-1 0,21 19 1,-8-13-1,1-1 1,1-1-1,1-1 1,64 31-1,-7-34 15,-19 3 0,137 25 0,253 0-10,111-84 0,113-52 0,99-96 0,111-68 0,1118-507 0,164-260 0,42-247 0,-184-120 0,-340-22 0,-415 123-208,-799 714 245,-108 36-15,-89 65-51,-228 356 29,66-191 0,-76 214 0,25-179 0,-60 219 0,-3-1 0,-3 0 0,-3-95 0,11 104 115,-15 2 0,-1 1 1,-2 0-1,-13-49 0,11 64-20,-1 0 0,-1 1 0,-1 0 0,-1 0 0,-1 2 0,-20-28 0,30 21-122,-14 6 0,-1 1 0,-1 0-1,0 1 1,-2 1 0,-1 1-1,0 1 1,-1 1 0,-1 1 0,-1 1-1,0 2 1,-35-16 0,16 7 49,-5 4 0,0 3 0,-1 2 0,-1 2 1,0 3-1,0 1 0,-71 0 0,3 11-22,4 4 0,-1 4 0,-181 42 0,20 22 0,-310 125 0,-508 282 0,-196 175 0,-150 145 0,-67 82 0,41 16 0,154-28 0,245-101-1242,276-126 1597,276-146-44,355-303-398,139-165 69,2 0 1,-30 66-1,45-84 26,1-2 0,0 1-1,0 0 1,2 0 0,-1 0 0,2 0-1,-1 1 1,2 17 0,0-24-8,1 0 0,0 0 0,0 0 0,1 0 0,-1 0 0,1 0 0,1-1 0,-1 1 0,1-1 0,0 1 0,0-1 0,1 0 0,-1 0 0,9 8 0,5-11 0,-7 4 0,0-1 0,0 0 0,1 0 0,-1-1 0,1 0 0,1-1 0,-1 0 0,17 2 0,12 0 0,0-3 0,81-4 0,198-63 0,84-45 0,707-321 0,348-278 0,194-221 0,28-153 0,-135-62 0,-272 44 0,-323 127 0,-745 746-244,225-347 0,-211 241 331,-168 240-61,40-102 0,-53 126 243,22-105-1,-51 141-93,-2-1 0,0 0 0,1-60 0,1 68-214,-9 3 0,0 1 0,-2 0 0,-1 0 0,-5-24 0,5 33 22,-1 1-1,-1 0 1,0 0 0,-1 1-1,0-1 1,-1 1-1,-16-22 1,21 15 30,-9 5 0,0 1 1,0 0-1,-2 1 0,1 0 1,-1 1-1,-1 1 0,0 0 0,-1 1 1,0 0-1,0 1 0,0 1 1,-34-11-1,13 3-13,-5 4 0,0 2 0,0 1 0,-1 3 0,0 1 0,-56 3 0,-17 3 0,1 7 0,-130 27 0,-406 119 0,-159 107 0,-163 115 0,-126 115 0,-37 78 0,-6 90 0,76 32 0,163-9-1306,213-53 1679,528-471-466,-163 224 0,244-290 93,7 8 0,-68 128 0,110-178 401,-22 65 1,44-92-170,1 1-1,1 0 1,-6 38 0,13-52-267,-1-1 1,1 1 0,0 0 0,0-1-1,1 1 1,1-1 0,0 1-1,4 11 1,-4-16 18,1 1 1,0-1 0,0 0-1,0 0 1,1 0-1,0 0 1,1 0-1,-1-1 1,1 0-1,0 0 1,7 6 0,0-6 42,-3 0 0,1 0 1,0 0-1,1 0 1,-1-2-1,1 1 1,-1-1-1,13 1 1,5 1-28,-1-2 0,2-2 0,38-2 0,6-13 0,74-15 0,125-50 0,431-233 0,149-173 0,69-117 0,-34-57 0,-122 18 0,-165 55 0,-179 93 0,-342 398-704,99-181 1,-151 231 829,18-51-1,-38 78-87,-1 0 0,0-1-1,5-35 1,-7 41 34,-3 4 0,0 0 0,-1 0 0,0 0 0,-1 0 0,0 0 0,-3-14 0,2 19-3,1-1 0,-1 0 0,0 0 0,0 1 0,-1-1 0,1 1 0,-1 0 1,0 0-1,0 0 0,-1 0 0,1 0 0,-5-3 0,4-4-107,-2 6 1,-1 0-1,0-1 1,0 2 0,0-1-1,-1 1 1,-11-4 0,2 2-8,1 1 0,-1 0 0,-33-4 0,3 4 796,-2 3 0,-1 2 0,-86 12 0,-272 75-1541,-135 95 1185,-132 103-395,-97 112 0,-53 89 0,40 30-604,114-11 776,143-51-2466,164-101 2925,284-271-909,-65 94 0,122-146 300,-17 35-1,35-56-16,0 1 0,1 0 0,0 0 1,-5 21-1,10-29-6,-2 1 0,1-1 0,0 1 0,0-1 0,0 1 1,0-1-1,0 0 0,0 1 0,0-1 0,1 1 0,0-1 0,-1 0 1,1 1-1,0-1 0,0 0 0,0 0 0,0 0 0,1 1 0,-1-1 1,0 0-1,1-1 0,0 1 0,-1 0 0,1 0 0,0-1 0,0 1 1,0-1-1,0 1 0,0-1 0,0 0 0,0 0 0,1 0 0,-1 0 1,0 0-1,0-1 0,1 1 0,-1-1 0,1 1 0,2-1 0,10-2 1,-2 2 0,0 0 0,0-1 0,21-4 0,90-28 0,316-144 0,235-172 0,244-171 0,138-134 0,48-92 0,-69 11 0,-158 71 0,-235 154 0,-233 164-768,-287 232 906,-106 96-97,29-36 0,-28 29 633,-18 24-646,0 1 0,1-1 0,-1 0 0,0 1 0,0-1 0,0 1 0,1-1 0,-1 0 0,0 1 0,0-1 0,0 0 0,0 1 0,0-1 0,0 0 0,0 1 0,0-1 0,-1 0 0,1 0 0,-1 0 1,1 1 1,0-1 0,-1 1 0,1 0-1,-1-1 1,1 1 0,0 0-1,-1 0 1,1-1 0,-1 1-1,1 0 1,-1 0 0,1 0 0,-1 0-1,1 0 1,-1-1 0,1 1-1,-1 0 1,0 0 0,1 0-1,-1 0 1,0 1 0,-23 4 805,-17 8-1105,-3 6 0,-63 37 0,-241 139 675,-125 83 1325,-85 41-2224,0 3 2116,98-53-2015,138-71 3494,155-90-3931,141-92 1245,41-23-415,133-91 0,154-93 0,132-77 302,79-52-388,9-3 305,-95 49-269,-124 67 75,-282 188-25,4 0 0,-1-2 0,-2 0 0,32-39 0,-57 63 0,4-4 0,0-1 0,0 1 0,0 0 0,-1 0 0,1 0 0,0-1 0,-1 1 0,1 0 0,-1-1 0,1 1 0,-1-1 0,0 1 0,0 0 0,0-1 0,0 1 0,0-1 0,0 1 0,0 0 0,0-1 0,0 1 0,-1-1 0,1 1 0,-1-3 0,-1 3 0,1 0 0,-1 0 0,0-1 0,1 1 0,-1 0 0,0 0 0,0 0 0,0 1 0,0-1 0,0 0 0,0 1 0,0-1 0,0 1 0,0 0 0,0 0 0,0 0 0,0 0 0,-3 0 0,-47 7-179,6 1 1,-1 1-1,-54 20 0,-360 123 383,-215 90-306,-159 67-4367,-53 33 5746,41 0-3740,160-59 2984,197-92-781,215-104 1979,268-86-1753,1 0 0,0 0-1,0 0 1,0-1 0,0 0 0,0 0 0,0 0 0,-6-2 0,12 2 30,-1 0 0,0 0 0,1 0 0,-1-1 0,1 1 0,-1 0 0,1-1 0,-1 1 1,1 0-1,-1-1 0,1 1 0,-1-1 0,1 1 0,-1-1 0,1 1 0,0-1 0,-1 1 0,1-1 0,0 1 0,0-1 0,-1 0 1,1 1-1,0-1 0,0 1 0,0-1 0,0 0 0,0 1 0,0-1 0,0 0 0,0 1 0,0-1 0,0 1 0,0-1 1,0 0-1,0 1 0,0-1 0,0 1 0,1-1 0,-1 0 0,0 1 0,0-1 0,1 1 0,-1-1 0,1 1 0,-1-1 0,1 0 1,-2-7 81,5 1 1,0 0-1,1 0 1,-1 0 0,12-12-1,67-63 183,197-150-400,121-66 208,67-26 1464,14 5-1971,-73 55 657,-104 69-219,-121 82 5714,-149 100-6735,-29 14 868,-9 7-306,-24 19 1512,-53 43 0,-189 131-1422,-139 78 554,-87 50-4152,-48 19 5100,71-46-1700,131-91 567,162-109 3594,181-103-3628,-3 2 0,0 0 1,0 0-1,0-1 0,0 1 0,0-1 0,-1 1 1,1-1-1,0 1 0,0-1 0,0 0 1,0 1-1,-1-1 0,1 0 0,0 0 1,0 0-1,-1 0 0,0 0 0,4-3-14,0 0 0,0 0 0,0 1 0,0-1 0,1 1-1,-1 0 1,6-3 0,148-112 562,129-85-514,82-51-1853,36-8 2382,-15 25-6275,-71 54 7312,-90 54-2349,-97 61 1979,-104 60-1409,-23 10 181,-6 4-65,-21 17-235,-43 35 0,-133 92 571,-86 43-358,-42 11 119,30-25 0,55-42 0,213-126 0,-5 4 0,-64 19 0,88-31 0,2-2 0,-1 0 0,-15 0 0,22-1 0,0-1 0,1-1 0,-1 1 0,0 0 0,0-1 0,1 1 0,-1-1 0,0 0 0,1 1 0,-1-1 0,-2-2 0,5 3 29,-1 0-1,1-1 1,-1 0 0,0 0 0,0 1 0,0-1-1,1 0 1,-1 0 0,0 0 0,1 0 0,-1 0-1,1 0 1,-1 0 0,1 0 0,-1 0 0,1 0 0,0 0-1,0 0 1,-1 0 0,1 0 0,0-2 0,0-1 52,1 0 0,-1 1 0,1-1 1,0 1-1,-1-1 0,2 0 0,-1 1 1,3-5-1,5-18-179,4 1 1,1 1-1,20-27 1,109-135 292,28-16-195,11 5 5247,-28 48-6746,-137 137 2337,2-4-1,2 2 1,39-23 0,-57 34-882,0 1 0,1 0 1,0 0-1,0 1 0,0-1 0,0 1 1,0 0-1,0 0 0,0 0 1,0 1-1,1-1 0,-1 1 0,0 0 1,0 0-1,0 1 0,6 0 1,-10 2 116,1-3 0,0 1 1,1 0-1,-1 0 1,0 0-1,0 0 1,0 1-1,0-1 1,0 0-1,0 0 1,0 1-1,0-1 0,-1 0 1,1 1-1,-1-1 1,2 3-1,-1 0 72,0 1-1,0 0 1,-1 0-1,1 0 1,-1 0 0,-1 7-1,-5 17-279,0-1 0,-1-1 0,-17 41 0,-88 189 405,-69 81-270,-47 62-7047,-20 18 9061,20-5-3021,37-38-3497,57-39 5791,131-297-1394,-6 0 0,3 1-1,1-1 1,1 1 0,3 58 0,9-77 52,-4 1 1,0 0-1,2 0 1,1-1 0,0 0-1,2 0 1,0-1-1,1 0 1,26 36 0,-9-39 73,-9 1 0,1-1 1,1-1-1,24 16 1,-6-9-1,0-1 1,52 20-1,13-15-58,70 18 0,160 11 39,639-4-2982,350-88 3834,272-86-1478,110-87 683,-54-42-85,-197-8 28,-342 37-2150,-354 59 2764,-345 82 243,-258 52-1190,-144 29 350,-10 0-1,0 0 1,0 0 0,1 0-1,-1 0 1,0 0-1,0 0 1,0 0-1,0 0 1,0 0 0,0 0-1,0 0 1,0 0-1,0 0 1,1 0-1,-1 0 1,0 0-1,0 0 1,0 0 0,0 0-1,0 0 1,0 0-1,0 0 1,0 1-1,0-1 1,0 0-1,0 0 1,1 0 0,-1 0-1,0 0 1,0 0-1,0 0 1,0 0-1,0 0 1,0 0-1,0 0 1,0 1 0,0-1-1,0 0 1,0 0-1,0 0 1,0 0-1,0 0 1,0 0-1,0 0 1,0 0 0,0 0-1,0 1 1,0-1-1,0 0 1,0 0-1,0 0 1,0 0-1,0 0 1,0 0 0,0 0-1,0 0 1,0 0-1,0 1 1,-11 6 543,-49 19 1041,-81 29-2455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7T19:19:09.280"/>
    </inkml:context>
    <inkml:brush xml:id="br0">
      <inkml:brushProperty name="width" value="0.05" units="cm"/>
      <inkml:brushProperty name="height" value="0.05" units="cm"/>
      <inkml:brushProperty name="color" value="#0B868D"/>
      <inkml:brushProperty name="inkEffects" value="ocean"/>
      <inkml:brushProperty name="anchorX" value="-72636.07031"/>
      <inkml:brushProperty name="anchorY" value="-39302.10938"/>
      <inkml:brushProperty name="scaleFactor" value="0.5"/>
    </inkml:brush>
  </inkml:definitions>
  <inkml:trace contextRef="#ctx0" brushRef="#br0">12618 15354 24575,'0'0'0,"13"-23"0,27-57 0,25-50 0,14-98 0,19-95-8433,31-99 10842,10-84-3613,-2-50 1204,-16-85 0,-29 34 0,-44 141 0,-47 431 277,0-13 1,-2-1 0,-11-77 0,10 130-287,2-6 0,0 0 0,-1 0 0,0 0 0,1 0 0,-1 0 0,0 0 0,0 0 0,0 0 0,-1 0 0,1 0-1,0 0 1,-1 1 0,1-1 0,-1 0 0,1 1 0,-1-1 0,0 1 0,0 0 0,0 0 0,-3-2 0,3 3 4,-1 0-1,1 0 0,-1 0 1,1 1-1,0-1 0,-1 1 1,1 0-1,0-1 0,-1 1 1,1 0-1,0 0 0,0 0 1,0 1-1,0-1 0,0 1 1,0-1-1,0 1 0,1-1 1,-1 1-1,-2 3 0,-22 22 59,8-5 0,-23 34 0,-64 115-53,-183 389 0,-87 216-4427,-50 135 5692,9 85-5920,57-50 5804,82-104-1724,92-198 575,164-544 316,2 4 0,-8 127 0,21-191-401,8 64 1,-1-94 69,0 1 1,1-1-1,0 1 1,1-1-1,0 0 1,7 18-1,-11-21 19,2-4-1,1 0 1,-1 0 0,1 0-1,-1-1 1,1 1 0,0 0-1,0-1 1,0 1 0,0-1-1,1 1 1,-1-1 0,0 0-1,1 0 1,0 0 0,0 0-1,-1-1 1,1 1 0,0-1-1,0 0 1,0 0 0,1 0-1,-1 0 1,0 0 0,0-1-1,0 1 1,1-1 0,-1 0-1,0 0 1,1 0 0,-1 0-1,0-1 1,0 1 0,0-1-1,1 0 1,3-2 0,2 3-4,1-4 0,0 0 0,-1-1 0,1 0 0,-1-1 0,8-6 0,9-8 0,41-41 0,-6-6 0,95-133 0,89-201 0,3-90 0,-12-74-1076,-45-37 1383,-52-45 613,-59 17-1226,-74 430 382,-15-209 1,-6 260-77,-56-260 0,40 303 0,-3 0 0,-84-182 0,76 206 0,-5 0 0,-3 1 0,-77-93 0,76 119 0,-2 0 0,-2 1 0,-3 3 0,-81-55 0,76 62 0,-6 3 0,-2 2 0,-143-56 0,139 76 0,0 0 0,-1 2 0,-1 4 0,-112-5 0,97 24 0,0-1 0,-1 4 0,2 4 0,-97 27 0,46 10 303,7-1 0,-242 126 0,171-52-433,-306 231 1,-260 358-2290,5 181 3147,45 173-2555,124 48 2245,147-75-1333,161-127 1116,242-728-328,-38 362 0,70-254 154,18-227-19,19 114 1,-16-132-17,4-3 1,25 68 0,-24-86 7,1-1 0,2 0 0,0-1 0,23 31 0,-27-36 0,4-2 0,0-1 0,1-1 0,1 0 0,0-1 0,1-1 0,1 0 0,0-1 0,0-1 0,1-1 0,1 0 0,37 13 0,-29-14 0,2-1 0,0-3 0,1 0 0,0-2 0,-1 0 0,1-3 0,0 0 0,0-2 0,45-9 0,6-10 0,-5-1 0,0-2 0,-2-4 0,87-47 0,12-26 0,248-179 0,276-291 0,54-171 0,15-119 0,-51-94 0,-111-23 0,-136 10 0,-148 59-326,-256 673 373,46-365-1,-90 435 195,-8-5 0,-14-230-1,-3 286-294,-8-4-1,-5 2 0,-42-148 0,42 192 77,-7-2 0,-3 1 0,-4 1 0,-66-111 0,72 134-22,-6 2 0,-3 1 0,-2 1 0,-1 2 0,-76-65 0,79 73 0,-6 3 0,-2 2 0,-1 3 0,-1 1 0,-85-37 0,83 52 0,1-1 0,-1 1 0,0 3 0,0 2 0,-1 1 0,-84 3 0,50 14 0,6-1 0,-1 4 0,2 3 0,-128 46 0,40 11 218,10-1 0,-181 118 0,-444 378-405,-125 227 280,-40 162-93,8 122 0,107 24 0,164-68-859,175-130 1104,178-184-533,260-593 311,-56 271 1,91-335-36,0 66 0,15-104 12,0 1 0,2-1 0,6 38 0,-6-52 0,1-1 0,1-1 0,0 0 0,1 0 0,0-1 0,1 1 0,9 15 0,-10-21 0,0 1 0,0-1 0,0 0 0,1-1 0,0 1 0,0-1 0,0 0 0,0 0 0,1 0 0,-1-1 0,13 6 0,-13-5 46,4-1 0,-1 0-1,1-1 1,0 0-1,-1-1 1,1 1 0,0-2-1,0 1 1,9-2 0,2-1 59,0-1 0,-1 0 0,0-2 1,28-9-1,7-8-161,1-4 0,-1-2-1,-2-2 1,53-40 0,38-54 126,158-160 1,235-323-71,75-203 0,51-174 0,-16-88 0,-61-35-473,-103 27 608,-113 75-1110,-119 135 1234,-122 141 137,-112 594-446,-8-1 0,-12-165 0,5 226 69,-7 1-1,-4 0 1,-33-119 0,37 160-19,-4 4 0,0-1 0,-3 1 0,0 1 0,-1 1 0,-2 0 0,-33-43 0,38 52 142,-2 4 1,0 1-1,-1 0 1,0 0-1,-1 2 1,0 0-1,-1 0 0,0 2 1,-1 0-1,0 0 1,-22-6-1,15 12-191,0-2 0,1 2 1,-1 0-1,1 2 0,-1 0 0,0 2 0,0 1 0,1 0 1,-42 11-1,-2 8 98,5 1-1,0 2 1,2 3 0,-66 39 0,-59 52-49,-154 126 0,-342 335 0,-115 197 0,-58 134 0,24 78-695,93 4 894,149-100-1838,161-144 2079,154-184-11,235-478-491,7 0 1,-32 138-1,58-196 85,1-3 0,2 1 0,0 32 0,2-48-23,1-1 0,0 1 0,1-1 0,0 0 0,0 1 0,1-1 0,0 0 0,5 10 0,-7-13 0,1-1 0,1-1 0,0 1 0,0-1 0,0 0 0,1 0 0,-1 0 0,1-1 0,0 1 0,0-1 0,0 0 0,9 5 0,-6-5 0,-1 0 0,1-1 0,0 0 0,0 0 0,0 0 0,1-1 0,-1 0 0,0-1 0,14 0 0,0-5 0,-2 1 0,-1 0 0,1-1 0,25-11 0,3-3 0,59-37 0,13-21 0,159-131 0,274-313 0,120-208 0,71-165 0,8-112 0,-51-36 0,-110 48 0,-139 104 0,-135 139-425,-121 193 546,-168 469-141,-6 1 0,13-124-1,-19 73 21,-15 121 0,0 1 0,-2-1 0,-5-26 0,9 26 230,-4 6 1,-1 0-1,0 1 0,-7-15 0,9 22-97,-2 0-1,1 0 1,0 0 0,-1 0-1,1 0 1,-1 1 0,0-1 0,0 1-1,-8-6 1,11 0-168,-3 6-1,-1 0 1,1 0 0,-1 0-1,0 1 1,0 0-1,0-1 1,0 1 0,0 1-1,0-1 1,0 1-1,-1-1 1,1 1 0,-1 0-1,1 1 1,-1-1-1,1 1 1,-1 0 0,-6 1-1,-4 1 76,1 1-1,0 1 0,1 0 1,0 0-1,0 2 0,0-1 1,0 2-1,-13 8 0,-37 29-39,-83 72 0,-149 160 1047,-140 162-1346,-149 158 448,-116 136-149,-70 75 0,46-38-381,139-135 490,160-183-164,194-205-1607,208-218 1959,51-55-119,243-255 642,287-306-1122,244-278 453,185-200-151,105-108 0,-3-13 0,-115 121-1205,-269 286 1549,-250 286-1509,-324 369 1342,-124 119-162,-1 0 1,1 0-1,0 0 0,0 1 0,1 0 0,14-7 1,-18 9-2,-3 3 0,-1 0 1,0 0-1,0-1 1,1 1-1,-1 0 1,0 0-1,1 0 0,-1 0 1,0 0-1,1 0 1,-1 0-1,0 0 0,1 0 1,-1 0-1,0 0 1,1 0-1,-1 0 0,0 0 1,0 1-1,1-1 1,-1 0-1,0 0 0,1 0 1,-1 0-1,0 0 1,0 1-1,1-1 0,-1 0 1,0 0-1,0 1 1,1-1-1,-1 0 0,0 0 1,0 1-1,0-1 1,0 0-1,1 0 0,-1 1 1,0 0-1,0 1 36,0 0-1,0 0 1,0 0 0,0 0-1,-1 0 1,1 0 0,0 0-1,-1 0 1,-1 3-1,-10 23 660,-28 49 0,-207 326-1465,-158 230 1134,-103 169-378,-5 57 0,59-38 0,96-113 0,107-146-843,216-463 964,-53 209-1,90-282-260,-5-1 0,2 0 0,4 49 0,-2-62 76,1 0 1,1 0-1,0-1 1,1 1-1,0 0 1,0-1-1,10 17 1,1-22 78,-8 1 1,-1 0-1,2 0 0,-1-1 1,1 0-1,-1 0 1,1-1-1,1 0 0,-1-1 1,13 5-1,-3-2 2,1-1 0,0-1 0,1-1 0,-1-1 0,32 2 0,7-17-62,-10 7-1,75-18 1,162-62 45,511-287 0,287-277 0,193-226 0,114-186 0,-30-59 0,-148 54 0,-292 217 0,-305 273-1419,-295 298 1825,-281 262 46,-38 16-435,0 0 0,-1-1 0,1 1 0,0 0 0,-1 0 0,1 0 0,0-1 0,-1 1 1,1 0-1,0 0 0,0 0 0,-1 0 0,1 0 0,0 0 0,-1 0 0,1 1 0,0-1 0,-1 0 0,1 0 0,0 0 0,-1 1 0,1-1 1,0 0-1,-1 1 0,2 0 0,-2 0 14,1 0 1,-1 0 0,1 0 0,-1 0-1,0 0 1,0 0 0,0 1-1,1-1 1,-1 0 0,0 0-1,0 0 1,0 0 0,-1 0 0,1 1-1,0-1 1,0 0 0,-1 2-1,-16 39 667,-70 132-1121,-70 87 169,-347 519 593,-250 364-339,-175 261 0,-112 151 0,-15-6 0,104-121 0,183-235 0,220-310-2367,208-291 3043,235-383-269,86-167 22,-14 51 1,33-82-456,0-5 0,-1 0 0,1-1 0,0 1 0,1 0 0,-1 0 0,1 0 0,1 0 0,-1 0 0,4 11 0,-4-16 20,1-1-1,0 1 1,0 0 0,0 0 0,0-1 0,0 1 0,0 0 0,0-1 0,1 1-1,-1-1 1,1 0 0,-1 1 0,1-1 0,-1 0 0,1 0 0,0 0-1,-1 0 1,1 0 0,0 0 0,0-1 0,0 1 0,0-1 0,0 1-1,0-1 1,0 1 0,-1-1 0,5 0 0,10-2 34,-4 1 1,0-1 0,-1 0-1,1-1 1,0-1 0,-1 0-1,11-5 1,30-14-29,56-36 0,398-297 0,289-272 0,262-267 0,223-247 0,139-173 0,8-73 0,-100 48 0,-222 157-1604,-294 275 2062,-303 295 1300,-365 429-2113,-125 159 249,30-55-1,-47 83 126,0-4 0,-1 0 0,1 0 0,-1 0 0,1 0 0,-1 0 0,0 0 0,1 0 0,-1 0 0,0 0 0,0-1-1,0 1 1,0 0 0,0-2 0,0 3-19,-1 0 0,1-1 0,-1 1 0,1 0 0,-1 0 0,1 0 0,-1 0 0,1 0 0,-1 0 0,1 0 0,-1 0 0,1 0 0,-1 0 0,1 0 0,-1 1 0,1-1 0,-1 0 0,1 0 0,-1 0 0,1 1 0,-1-1 0,1 0 0,0 0 0,-1 1 0,1-1 0,-1 1 0,0 0 0,-22 17 0,-38 37 0,-356 365 0,-323 374 0,-313 335 0,-242 257 0,-200 222 0,-75 107 0,59-34 0,214-178 0,325-340-1987,330-346 2555,437-527-852,85-89 284,110-181 0,2-6 0,2 2 0,0-1 0,1 1 0,0 0 0,-2 20 0,6-33 0,1-1 0,0 1 0,0-1 0,0 1 0,1-1 0,-1 1 0,1-1 0,-1 1 0,1-1 0,0 1 0,0-1 0,1 3 0,-1-3 0,0-1 0,0 0 0,0 1 0,0-1 0,0 0 0,0 0 0,1 0 0,-1 0 0,0 0 0,1-1 0,-1 1 0,1 0 0,-1-1 0,0 1 0,1 0 0,0-1 0,2 1 0,12-3 78,-5 1 1,0 0 0,1 0-1,-1-1 1,0-1-1,0 0 1,-1 0-1,1-1 1,10-6 0,47-22 374,69-43 0,571-409-936,362-313 725,362-330-242,239-234 0,128-163 0,-36-31 0,-176 111 0,-301 206-1693,-364 315 2177,-330 295 301,-281 260-1079,-293 347 582,-6 4-1,-1-1 1,9-20-1,-19 36-243,0 1-1,-1-1 1,1 1-1,-1-1 0,1 0 1,-1 1-1,0-1 1,0 0-1,0 1 1,0-1-1,0-2 0,0 3-23,0 1 0,0-1 0,-1 1 0,1 0 0,0-1 0,0 1 0,-1-1 0,1 1-1,0 0 1,0-1 0,-1 1 0,1 0 0,0-1 0,-1 1 0,1 0 0,-1 0 0,1-1 0,0 1-1,-1 0 1,1 0 0,-1 0 0,1 0 0,-1-1 0,1 1 0,0 0 0,-1 0 0,1 0 0,-1 0-1,1 0 1,-1 0 0,0 0 0,-5 4-68,-2-1 0,0 0-1,1 0 1,0 1 0,-1 0 0,1 0-1,-8 7 1,-114 85-183,-347 362 539,-319 360-308,-334 403 0,-286 339 0,-213 264 0,-129 175 0,11 61-1409,134-85 1812,273-227-2383,335-330 2488,343-365-762,450-647 254,166-306 0,-35 114 0,56-156 224,10-7 1,-14 93 0,26-128-139,0 1 1,2 0-1,0-1 1,0 1-1,2 0 0,0-1 1,1 1-1,6 20 1,-7-24-105,1-5 1,0 0 0,1-1-1,0 1 1,0-1 0,1 0 0,-1 0-1,2-1 1,-1 1 0,1-1-1,0 0 1,0-1 0,1 1 0,8 5-1,-3-5 4,-1 0 0,1-1 0,0-1 0,0 1 0,1-2-1,-1 0 1,1 0 0,0-1 0,-1-1 0,17 0 0,23-9 66,-9 4-1,0-3 1,70-19 0,213-89-52,110-98 0,89-78 0,786-542 0,313-326 0,256-294 0,162-243 0,21-150 0,-140 19-1452,-288 147 1867,-362 254-622,-369 314 207,-344 308 0,-387 505 0,-148 247 0,-2-1 0,19-64 0,-25 88 190,-10 5 0,-1-1 1,-1 1-1,2-42 0,-6 59-121,-1 1 0,0 0-1,0 0 1,-1 0 0,0 0-1,0 0 1,0 0 0,-1 0-1,0 0 1,0 0-1,-1 0 1,1 1 0,-1-1-1,0 1 1,-5-6 0,7 9-89,-2-1 1,0 0 0,-1 1 0,0-1-1,0 0 1,0 1 0,0 0 0,0 0-1,0 0 1,0 1 0,-1-1-1,1 1 1,0 0 0,-1 0 0,0 1-1,1-1 1,-1 1 0,-6 0 0,-8 2-13,1 0 1,0 1-1,0 0 1,0 2 0,0 0-1,-17 8 1,-42 36 177,-79 46 1,-140 120-147,-524 519 0,-284 363 0,-290 358 0,-166 234 0,-73 154 0,66 14 0,181-88-2050,276-200 2636,325-305-879,505-754 293,83-78 0,63-71 334,117-300-205,3 1 0,-11 95-1,16-120-149,7-6-1,2 0 1,0 0-1,2 0 1,6 31 0,-5-49 13,0 0 1,1 0 0,0 0 0,1 0 0,0-1 0,1 0 0,1 0 0,0 0 0,0-1 0,11 13 0,-10-16 16,1 0-1,-1-1 1,1 1 0,1-1-1,-1-1 1,1 0-1,1 0 1,-1-1 0,1 0-1,0-1 1,17 4-1,-5-3-8,0-1 0,1-1 0,0-1 0,-1-1 0,1-1 0,32-4 0,14-11 0,-8 2 0,89-31 0,199-98 0,79-97 0,74-78 0,747-611 0,243-322 0,158-252 0,77-174 0,-57-60 0,-170 80-720,-284 182 926,-324 259-309,-315 342 103,-397 547 343,-146 253-145,33-96 0,-41 119-242,-13 8 0,11-56 0,-23 89 36,-1-1 0,1 1 0,-2-1 1,1 1-1,-1-1 0,-1 1 0,0-1 0,0 0 0,-5-17 0,10 18 65,-5 6-1,0 0 1,0-1-1,-1 1 1,1 0-1,-1 0 1,0 0-1,1 0 1,-1 1-1,-1-1 1,1 0-1,0 1 1,-1-1-1,1 1 1,-1 0-1,0 0 1,1 0-1,-1 0 1,0 0-1,-6-2 1,1 2 47,1 1 0,0 0 0,0 0 0,-1 0 0,1 1-1,0 0 1,-1 1 0,1-1 0,0 1 0,0 1 0,-13 3 0,-12 10-208,1-2 0,1 1 0,-32 20 0,-144 105-145,-398 369 582,-262 351-333,-238 317 0,-172 241 0,-95 162 0,-8 53-1052,142-73 1352,238-174-2466,275-270 2742,283-280-864,318-516 288,108-267 0,2 0 0,-11 92 0,20-116 132,2-5 0,2 1 0,0-1 0,2 1 0,1-1 0,6 26 0,-6-38-43,0-1 0,1 1-1,0-1 1,1 1 0,0-1 0,0-1 0,1 1 0,1-1 0,0 0-1,0 0 1,11 9 0,-6-11-121,-2 0 0,0 0-1,1 0 1,0-1 0,1-1-1,-1 0 1,1-1 0,0 0-1,0 0 1,19 2 0,-1-2-11,0-2 0,0 0 1,0-3-1,60-7 0,11-23 186,126-40-1,178-100-142,671-424 0,288-326 0,238-315 0,177-286 0,36-194 0,-100-41 0,-229 88-1991,-320 234 2560,-354 357-853,-308 341 284,-352 474 563,-131 220-346,-1 0 0,14-48 0,-15 62-260,-13 9-1,0 1 1,-1 0-1,3-28 1,-8 44 37,1 0 0,-1 0 0,0 0 0,0 0 1,0 0-1,0 1 0,0-1 0,-1 0 0,1 0 0,-1 0 0,0 1 0,0-1 0,0 0 0,0 1 0,0-1 0,-1 0 1,1 1-1,-1 0 0,0-1 0,1 1 0,-5-4 0,11 1 14,-7 3-1,0 1 1,0 0-1,0 0 1,0-1-1,0 1 1,0 1-1,0-1 1,-1 0-1,1 0 1,0 1-1,-1 0 1,1-1 0,0 1-1,-1 0 1,1 0-1,-1 0 1,1 0-1,0 1 1,-1-1-1,1 1 1,-5 1-1,-7 2-7,0 1 0,0 1 0,0 1 0,1 0 0,-14 9 0,-69 59 0,-148 142 0,-384 429 0,-285 359 0,-311 386 0,-209 260 0,-129 153 0,4-5 0,127-118 0,245-242-1214,344-354 1561,324-349-520,377-493 173,130-220 0,0-1 0,2 2 0,0-1 0,-8 39 0,17-56 64,0-2 1,-1 1-1,1-1 0,0 0 1,1 1-1,-1-1 0,1 0 1,1 8-1,-1-10-42,0-1 0,-1 1 0,1 0-1,0-1 1,0 1 0,0-1 0,0 1 0,0-1-1,0 0 1,1 1 0,-1-1 0,0 0 0,1 0-1,-1 0 1,1 0 0,-1 0 0,3 1 0,-1-1 24,1 0-1,-1 0 1,1 0 0,-1 0 0,1-1 0,0 0 0,-1 0 0,1 0 0,-1 0-1,5-1 1,4-1 108,0 0 1,0-1-1,16-6 0,42-27-341,83-50 0,156-123-37,586-511 523,335-376-299,285-303 0,144-217 0,55-118 0,-97 15 0,-217 175 0,-310 286-2093,-367 350 2691,-323 363-897,-318 430 299,-73 92 0,-12 22 0,-5 5 0,-109 124 0,-86 108 0,-513 621 0,-369 435 0,-332 357 0,-208 212 0,-61 54 0,84-90 0,237-263 0,350-391 0,354-379 0,446-515 0,90-96 0,103-150 0,8-9 0,-19 48 0,32-68 0,0 1 0,0-1 0,0 1 0,1-1 0,0 1 0,-1-1 0,1 1 0,0-1 0,0 5 0,1-6 0,-1-1 0,0 1 0,0 0 0,0-1 0,0 1 0,1-1 0,-1 1 0,0-1 0,1 1 0,-1-1 0,0 1 0,1-1 0,-1 0 0,1 1 0,-1-1 0,0 1 0,1-1 0,-1 0 0,1 1 0,-1-1 0,1 0 0,-1 0 0,1 1 0,0-1 0,-1 0 0,1 0 0,-1 0 0,1 0 0,-1 0 0,2 0 0,12-5 109,-4 2 0,-1 0 0,0-1 0,1 0 0,-1 0 0,0-1 0,15-11 0,143-103 897,437-378-1543,332-335 806,316-336-269,221-243 0,155-193 0,55-104 0,-75 18 0,-204 144-1879,-302 263 2416,-354 354 494,-356 401-1403,-376 513 900,-2-8 0,17-34 0,-30 49-186,-6 7 41,-21 20 504,-350 417-1747,-406 533 1290,-379 468-430,-327 360 0,-194 210 0,-72 47 0,114-127-1942,293-304 2497,363-415-3199,364-399 3320,424-531-1014,89-100 338,94-158 113,7-8 0,0 1 1,1 0-1,0-1 0,1 2 0,-3 17 1,7-30-96,-1 0 1,1 0 0,0 0-1,0 0 1,0 0 0,0 0-1,0 0 1,0 0 0,0 0-1,0 0 1,1 0 0,-1 0-1,0 0 1,1 0 0,-1 0 0,0 0-1,1 0 1,-1 0 0,1 0-1,0 0 1,-1-1 0,1 1-1,0 0 1,-1 0 0,1-1-1,0 1 1,0 0 0,0-1-1,0 1 1,-1-1 0,1 1-1,0-1 1,0 1 0,0-1-1,0 0 1,0 1 0,0-1-1,0 0 1,0 0 0,0 0-1,0 0 1,1 0 0,-1 0-1,0 0 1,0 0 0,0 0-1,0 0 1,1-1 0,16 0-63,-3-3 1,-1 0-1,-1-1 0,1-1 1,-1 0-1,15-10 1,161-101-140,444-359 427,360-320-244,298-260 0,230-198 0,141-129 0,-15-7 0,-122 84 0,-271 218-1708,-362 304 2196,-360 330-176,-401 362-411,-100 77 84,-31 15 14,1 0 0,-1 0 0,0 0 0,0 0 1,1 0-1,-1 0 0,0 0 0,0 0 0,1 0 1,-1 0-1,0 0 0,0 0 0,1 0 0,-1 0 0,0 0 1,0 0-1,1 0 0,-1 0 0,0 0 0,0 0 1,1 1-1,-1-1 0,0 0 0,0 0 0,1 0 1,-1 0-1,0 1 0,0-1 0,0 0 0,0 0 0,1 0 1,-1 1-1,0-1 0,0 0 0,0 0 0,0 0 1,0 1-1,0-1 0,0 0 0,1 0 0,-1 1 1,0-1-1,0 0 0,0 0 0,0 1 0,0-1 0,0 0 1,0 1-1,0-1 0,0 0 0,-1 0 0,1 1 1,0-1-1,0 0 0,-15 31 21,4-12 0,0-1 0,-25 33-1,-131 163-19,-489 554 0,-404 406 0,-322 283 0,-182 132 0,-33-35 0,165-203 0,355-340 191,394-395-245,503-458 81,164-144-27,0-1 0,-27 17 0,59-50 0,24-23 0,127-125 0,534-483 0,416-369 0,298-264 0,170-138 0,48-33 0,-103 92 0,-235 228 0,-343 306-50,-355 326 64,-435 395-21,-153 103 7,0 0 0,0 1 0,10-4 0,-18 8 0,0-1 0,0 1 0,0 0 0,0-1 0,0 1 0,0 0 0,0 0 0,0 0 0,0 0 0,0 0 0,0 0 0,0 0 0,0 0 0,0 0 0,0 0 0,0 0 0,0 1 0,-1-1 0,1 0 0,0 1 0,0-1 0,2 2 0,-3 6 0,1-6 0,-1 0 0,1-1 0,-1 1 0,0 0 0,1 0 0,-1 0 0,0-1 0,0 1 0,-1 0 0,1 0 0,0 0 0,0-1 0,-1 1 0,0 3 0,-3 8 0,-1 0 0,-9 18 0,-101 160 0,-393 513 0,-362 391 0,-323 328 0,-218 162 0,-94 4 0,59-153 0,295-327 0,337-332-697,350-342 896,378-350 801,78-76-430,23-21 128,307-281-1375,413-407 1016,407-391-339,343-312 0,188-167 0,65-59 0,-50 66 0,-199 189-2367,-369 366 3043,-403 428-1014,-617 533 338,-87 40 0,0 1 0,1 0 0,24-6 0,-35 11 0,0 1 0,0-1 0,0 1 0,0-1 0,0 1 0,0 0 0,0 0 0,0 1 0,0-1 0,0 0 0,0 1 0,0 0 0,0 0 0,4 2 0,-5-2 0,-1 0 0,1 0 0,-1 1 0,1-1 0,-1 0 0,0 1 0,0-1 0,0 1 0,1 0 0,-2-1 0,1 1 0,0 0 0,0 0 0,0 0 0,-1-1 0,1 1 0,-1 0 0,0 0 0,1 0 0,-1 3 0,0 1 45,0 2 0,-1 1 1,0-1-1,0 0 0,-1 1 0,-3 9 1,-5 13 61,-19 39 0,-137 231 507,-514 688-942,-427 418 492,-361 294-164,-248 151 0,-131-14 0,14-256 0,184-385 0,390-388-1145,784-536 1350,100-99-83,295-134-203,-110 24-1,175-60 82,0 0 0,-1 0 0,1-2 0,-1 0 0,0-1 0,0 0 0,1-1 0,-23-3 0,37 1 0,-2 2 0,0-1 0,1 0 0,-1 0 0,1 0 0,-1 0 0,1-1 0,-1 1 0,1-1 0,0 1 0,0-1 0,0 0 0,0 0 0,0 0 0,0 0 0,0 0 0,1 0 0,-1 0 0,1-1 0,-1 1 0,1 0 0,0-1 0,0 0 0,0 1 0,0-1 0,1 1 0,-1-1 0,1 0 0,-1 0 0,1 1 0,0-1 0,0-4 0,1-2 0,0 0 0,1 0 0,0 0 0,0 0 0,5-12 0,3-3 0,23-39 0,24-23 88,69-81 1,168-172 116,678-649-314,407-310 163,262-191-54,186-133 0,11 16 0,-107 107 0,-256 234 0,-389 348 448,-397 353-576,-487 433 192,-186 122-64,31-13 0,-45 21 0,1 0 0,0 0 0,0 0 0,0 0 0,0 1 0,0-1 0,0 1 0,0 0 0,1 0 0,3 0 0,-9 11 0,3-10 0,0-1 0,0 1 0,0 0 0,0 0 0,-1 0 0,1 0 0,0 0 0,-1 0 0,1 0 0,-1 0 0,1 1 0,-1-1 0,1 0 0,-1 0 0,0 0 0,0 0 0,0 1 0,1-1 0,-1 0 0,0 0 0,0 0 0,-1 1 0,1 0 0,-1 6 0,-1 1 0,1-1 0,-2 0 0,-5 15 0,-17 31 0,-58 90 0,-422 578 0,-353 372 0,-329 327 0,-223 194 0,-122 57 0,-6-84 0,132-210 0,326-345 0,347-346-830,350-354 1067,342-302 300,40-30-505,0 0-1,0 0 1,0-1 0,0 1-1,0 0 1,0-1 0,0 1 0,-1-1-1,1 1 1,0-1 0,0 0-1,0 0 1,-2 1 0,2-2-10,1 1 0,0-1 0,0 1 0,0-1-1,0 0 1,0 1 0,0-1 0,0 1 0,0-1 0,0 1 0,0-1 0,0 0 0,1 1 0,-1-1 0,0 1 0,0-1 0,1 1 0,-1-1 0,0 1 0,0-1 0,1 1 0,-1-1 0,1 1-1,-1 0 1,1-1 0,26-35 676,332-346-1375,350-313 1016,303-246-339,221-156 0,120-63 0,25 86 0,-117 184 0,-210 224 0,-251 234-2367,-491 301 2789,-238 106-295,102-22 0,-135 41-112,-7 1 1,1 2-1,-1 2 1,41 2-1,-58 0 39,0 1-1,0 0 0,0 1 1,-1 0-1,1 2 0,-1-1 1,0 2-1,22 11 0,-20-13-69,-4 2 0,-1 1 0,0 1 0,-1 0 0,0 0 0,0 1 0,-1 0 0,0 0 0,10 16 0,-9-9 3,-1 0-1,0 0 0,-1 1 0,0 0 1,-2 0-1,7 33 0,-6-11 46,-2-1 0,-2 0 0,-3 53 0,-5-12-32,-22 103 0,-15-17 0,-125 325 0,-190 296 0,-140 51 0,-115-11 0,-109-85 0,518-571 0,-387 260 0,406-317 0,-13-4 0,-245 98 0,273-140-298,-8-7-1,-305 62 1,345-96 362,-11-6 0,0-7 0,-187-7 0,225-7-96,-7-8 0,1-6 0,-210-53 0,249 48 32,-4-7 0,1-4 0,2-3 0,-142-85 0,167 80 139,1 0 1,1-3-1,2-3 1,2-1 0,3-2-1,-56-76 1,55 55-187,3 0 1,4-3-1,2 0 1,4-2-1,-34-112 1,43 62 192,0 4 1,5-1 0,6 0-1,2-126 1,28 24-204,3 6 1,65-296-1,4 172 100,160-424-1,299-442-42,151 2 0,77 97 0,-8 188-1078,-43 223 1386,-585 574-408,15 5 0,169-98-1,-245 170 115,108-43-1,-138 69-8,1 2 0,88-18 0,-108 31-9,0 1 0,0 1 0,1 2 0,54 4-1,-64 0 5,0 0 0,0 2 0,-1 0 0,0 1 0,0 2 0,32 15 0,-31-13 0,-2 1 0,0 2 0,-1 0 0,0 1 0,-1 1 0,18 21 0,-13-11 0,-2 1 0,-1 1 0,-1 1 0,20 41 0,-12-7 0,-4-5 0,20 80 0,19 184 0,-44-100 0,-13 389 0,-150 433 0,-172 144 0,-194 58 0,-200-13 0,468-896 0,-393 441 0,390-518 0,-490 403 0,521-492 0,-23 0 0,-299 158 0,378-246-86,-11-3-1,-3-7 1,-293 79-1,344-117 107,-9-8 0,0-5 0,-2-6-1,-246-4 1,289-17 8,-6-4 0,1-4 0,0-5-1,2-3 1,0-5 0,-132-56 0,155 42-37,-6 0 0,2-5 1,2-2-1,2-3 0,3-4 0,2-2 1,-76-86-1,74 60 15,-2-7 0,4-4-1,5-2 1,3-2 0,-78-189 0,88 139-6,-50-195 0,1-217 0,75-70 0,58-74 0,33 233 0,165-645 0,300-544 0,162 67 0,110 152 0,42 251 0,-627 917-122,376-351 0,-453 484 145,13 7 0,290-190 1,-345 255 78,129-54 1,-159 90-11,2 3 0,91-23 0,-116 37-115,3 4 0,0 3 0,72-3 0,-88 10 12,1 2 0,0 2 0,-1 1 0,66 17 0,-71-13 16,1 3 1,-1 1 0,0 2-1,-1 1 1,-1 1 0,0 2-1,-1 1 1,-1 1 0,-1 1-1,-1 1 1,0 2 0,28 36-1,-21-10-5,-2-6 0,-2 2 0,32 71 0,-24-33 0,44 160 0,-32-65 0,-11 9 0,21 285 0,-52-163 0,-35 437 0,-178 464 0,-198 54 0,241-902 0,-284 502 0,242-544 0,-398 493 0,394-586 0,-16 5 0,-311 248 0,317-310-172,-17-2 0,-382 205 0,403-256 221,-21-7 0,-390 125 1,449-178-69,-17-8 1,-2-8-1,-238 19 1,315-48 18,-12-8 0,-1-6 0,1-5 0,-211-38 0,267 30 54,-6-6 0,1-4 0,1-3 0,2-4 1,1-3-1,-128-78 0,150 66-66,0 3 0,3-2 0,1-3 0,2-2 0,2-2 0,3-2 0,2-2 0,-46-82 0,59 58 35,-4 4 0,-45-150 0,48 108-14,-26-215 1,52 173-13,7-203-1,63-235 1,99-59 8,77-70-5,448-784 0,242-30 0,152 82 0,91 186-382,-829 956 437,507-369-1,-589 499-83,20 5 1,323-151-1,-425 250 32,7 5-1,3 9 0,342-77 0,-406 121-3,6 5 1,1 6-1,0 6 0,1 6 0,189 22 1,-208-8 0,-1 8 0,-2 5 0,0 5 0,-2 6 0,212 97 0,-215-82 0,3 12 0,-3 5 0,-3 4 0,-3 5 0,118 115 0,-112-84 0,-1 9 0,-6 4 0,-6 5 0,101 172 0,-89-119 0,-6 15 0,140 383 0,-165-333 0,-7 11 0,48 343 0,-87-325 0,-9 14 0,-16 315 0,-26-311 0,-11 8 0,-71 294 0,32-349 0,-7 7 0,-172 386 0,128-397 0,-10-1 0,-249 343 0,221-388 0,-11 4 0,-351 316 0,327-351 0,-17-1 0,-389 225 0,376-262 0,-18-6 0,-389 133 0,418-189 0,-12-4 0,-3-11 0,-236 21 0,277-49 0,-16-11 0,-1-8 0,-257-32 0,318 13 0,-11-9 0,2-7 0,1-7 0,-169-70 0,224 67 0,-6-6 0,2-4 0,3-5 0,2-4 0,-147-126 0,181 118 0,-5-1 0,3-2 0,3-3 0,4-3 0,3-2 0,-80-169 0,110 147 0,-9 5 0,-30-165 0,39 121 0,-5-247 0,44 211 0,30-244 0,102-251 0,-34 301 0,318-705 0,-178 581 0,352-530 0,505-470 0,164 167 0,-882 983 0,557-386 0,-627 511 0,648-327 0,-755 448 0,15 5 0,3 10 0,278-62 0,-375 124 0,3 1 0,0 7 0,1 5 0,0 7 0,243 24 0,-282-4 0,3 4 0,0 5 0,-2 4 0,-1 4 0,-2 5 0,-1 4 0,122 73 0,-124-56 0,3 8 0,-4 5 0,-3 4 0,-3 4 0,-4 4 0,115 144 0,-99-96 0,-3 12 0,-6 3 0,-6 5 0,102 250 0,-91-159 0,-10 14 0,95 469 0,-132-388 0,-11 12 0,-4 377 0,-52-340 0,-109 745 0,39-740 0,-250 748 0,187-770 0,-385 709 0,336-775 0,-12 3 0,-340 382 0,315-447 0,-15 2 0,-463 347 0,440-405 0,-15-4 0,-551 256 0,538-309 0,-20-9 0,-563 133 0,567-191 0,-13-11 0,-591 14 0,616-68 0,-15-14 0,-582-107 0,620 68 0,-14-21 0,-512-206 0,589 186 0,-8-16 0,5-10 0,-283-207 0,351 204 0,-1-7 0,5-7 0,6-6 0,-167-222 0,197 209 0,3-10 0,7-5 0,7-4 0,-100-263 0,147 249 0,-4-3 0,8-1 0,10-2 0,-22-363 0,65 332 0,24-279 0,103-280 0,-41 443 0,17-9 0,259-565 0,-155 511 0,18-4 0,303-405 0,-197 373 0,640-661 0,-541 696 0,748-562 0,-692 637 0,870-457 0,-851 548 0,958-321 0,-949 410 0,998-161 0,-1071 267 0,17 14 0,626 34 0,-686 22 0,18 24 0,606 146 0,-744-120 0,20 22 0,-4 13 0,368 185 0,-496-195 0,270 186 0,-297-174 0,242 235 0,-273-231 0,-6 9 0,-6 5 0,-5 4 0,-6 4 0,-6 4 0,76 169 0,-62-137 0,-19 16 0,-9 3 0,-8 3 0,58 297 0,-79-267 0,-12 12 0,-10 1 0,-16 400 0,-30-387 0,-8 6 0,-10-1 0,-114 369 0,50-355 0,-3 2 0,-11-6 0,-205 328 0,117-284 0,-13-1 0,-401 427 0,293-414 0,-18-3 0,-399 277 0,311-311 0,-896 462 0,765-494 0,-909 281 0,831-354 0,-891 132 0,885-228 0,-913 4 0,967-100 0,-967-138 0,1034 68 0,-898-273 0,1013 227 0,-836-400 0,993 390 0,-3-14 0,7-11 0,-293-250 0,409 284 0,-4-8 0,6-5 0,7-6 0,6-6 0,-118-198 0,167 219 0,0-8 0,6-4 0,7-3 0,6-2 0,7-2 0,-35-197 0,61 179 0,4-5 0,7 0 0,8-1 0,8 1 0,50-320 0,-9 287 0,96-304 0,166-242 0,116 3 0,122-21 0,-221 382 0,711-675 0,-596 699 0,819-551 0,-752 616 0,915-417 0,-902 505 0,968-265 0,-1039 380 0,23 12 0,602-35 0,-714 107 0,23 15 0,718 92 0,-823-49 0,14 18 0,-2 13 0,448 176 0,-546-173 0,11 19 0,-5 9 0,-4 8 0,283 218 0,-341-233 0,1 20 0,-5 7 0,-6 4 0,-5 7 0,129 187 0,-170-207 0,-1 14 0,-6 3 0,-5 3 0,-7 3 0,-6 2 0,38 149 0,-62-151 0,-3 9 0,-6 1 0,-7 1 0,-6 0 0,-6 0 0,-19 160 0,-9-129 0,-6 6 0,-9-1 0,-8-3 0,-137 339 0,83-314 0,-11 11 0,-10-6 0,-281 369 0,-133-14 0,-104-13 0,308-324 0,-15-3 0,-538 261 0,392-265 0,-900 281 0,761-341 0,-892 128 0,801-223 0,-936-12 0,879-95 0,-932-153 0,-726-330 0,178-243 0,1662 505 0,-759-447 0,967 472 0,-5-30 0,-370-322 0,164 12 0,428 382 0,-148-217 0,222 255 0,2-3 0,8-4 0,6-3 0,8-4 0,-93-308 0,136 324 0,1-3 0,8-1 0,6-1 0,7-1 0,7 0 0,28-268 0,2 256 0,6-5 0,57-175 0,-22 143 0,143-301 0,-96 306 0,187-283 0,246-209 0,121 59 0,134 15 0,-372 348 0,24 5 0,561-240 0,-439 269 0,1020-288 0,-949 373 0,1027-123 0,-1047 230 0,1104 42 0,-1127 41 0,1003 199 0,-1094-129 0,936 336 0,-1050-299 0,7 33 0,412 244 0,-548-273 0,0 25 0,430 359 0,-225-111 0,-344-281 0,115 162 0,-150-181 0,98 188 0,-140-206 0,-4 2 0,39 119 0,-57-143 16,-6 5 1,-4 1-1,-4 2 0,-4-1 1,-4 2-1,-4-1 1,-6 131-1,-11-136-20,-1-1-1,-3 0 0,-5-1 0,-2-1 1,-5 0-1,-2-2 0,-79 145 1,42-125 10,3-4 0,-91 102 0,46-75-6,-161 137 0,-190 94 0,-100-10 0,-111-41 0,-97-21 0,-963 173 0,-257-168 0,-191-218 0,-6-234-131,126-222 169,1466 234-48,-613-252 1,848 262 9,-720-406 0,518 166 0,413 266 0,-170-177 0,212 196 0,-148-211 0,188 219 0,5-3 0,-69-149 0,99 177 0,1-6 0,2-2 0,4-1 0,4 0 0,2-1 0,5-1 0,2-1 0,4 1 0,6-103 0,16 102 0,-5 3 0,4 1 0,48-141 0,-26 119 0,5 3 0,100-166 0,-71 161 0,8-9 0,104-106 0,-48 75 0,185-146 0,237-90 0,116 16 0,98 51 0,109 32 0,-276 134 0,712-83 0,-662 173 0,781 17 0,-808 69 0,820 136 0,-943-72 0,881 280 0,-1035-251 0,14 22 0,515 292 0,-641-308 0,4 24 0,-6 10 0,275 253 0,-46 42 0,-350-323 0,139 219 0,-190-251 0,-1 8 0,-5 3 0,-5 2 0,-5 2 0,-6 3 0,39 188 0,-64-206 0,-4 5 0,-5 0 0,-4 1 0,-5-1 0,-6 1 0,-4-1 0,-34 153 0,13-124 0,-10 2 0,-6-2 0,-7-2 0,-5-3 0,-127 213 0,77-194 0,-162 201 0,-213 152 0,-109-51 0,-109-14 0,294-231 0,-824 310 0,612-320 0,-710 138 0,-867-11 0,-163-248 0,22-225 0,130-219 0,261-154 0,393-67 0,940 285 0,102-14 0,100 19 0,327 220 0,-133-149 0,170 172 0,5-4 0,3-1 0,-36-67 0,57 85 0,1 0 0,1 0 0,3-2 0,1 0 0,-8-46 0,17 56 65,0-1-1,2-1 1,1 0 0,2 0 0,1 1 0,1-1 0,2 1-1,1 0 1,1 0 0,2 0 0,1 1 0,2 0 0,0 1 0,2 1-1,24-37 1,-1 27-102,-5-2 0,1 2 0,2 1 0,60-49 0,-19 28 0,2 2 0,107-57 0,-30 44 111,162-61 0,272-53-74,122 39 0,123 23 0,1180 37 0,331 199 0,174 223 0,-21 230 0,-242 138 0,-384 76-1037,-1112-393 1222,-104 14-74,-123-31-259,-118-2 148,-309-275 0,109 155 0,-167-185 0,-3 1 0,67 135 0,-82-154 71,-8 3 0,-3 1 0,-1 1 1,10 55-1,-21-71-2,-2 1-1,-1 1 1,-2-1-1,-1 0 1,-8 66-1,-3-75-88,3 3 1,-1-1-1,-2 0 1,-1 0-1,-1-1 1,-30 50-1,19-42 6,-2-2 1,-2-1-1,-1-1 0,-1-1 1,-39 32-1,3-19 59,4-2 0,-1-2 0,-76 36 0,11-17-4,-181 60 0,-250 34-68,-115-27 11,-987 43 38,-403-148-22,-273-170 0,-171-188 0,-2-152-789,186-107 1014,346-19-469,515 94 282,482 99-57,647 247 19,274 138 0,-93-74 0,132 95 50,6 3-1,0-1 1,1-1 0,1 0 0,0-1 0,-18-31 0,27 42-31,1 0 0,0 0 0,0-1 1,1 1-1,-1-1 0,1 0 0,0 1 0,0-1 0,0 0 1,1 0-1,0 0 0,0 1 0,0-1 0,0 0 1,1 0-1,0 1 0,0-1 0,0 0 0,1 1 0,2-7 1,-4 1-30,5 3 0,0 0 1,0 0-1,0 0 1,0 1-1,1 0 0,0 0 1,1 0-1,-1 1 1,1 0-1,0 0 1,1 1-1,7-4 0,16-7-10,1 1 0,0 2 0,63-16 0,211-27 127,101 17-107,838 2 0,482 79 0,458 106 0,273 110 0,93 122 0,-175 85-752,-382 14 967,-480-29-322,-940-238 107,-127-8 0,-326-144 0,103 77 0,-181-108 0,-1 3 0,-2 1 0,55 59 0,-85-72 0,2-5 0,-1 0 0,-1 0 0,0 1 0,-1 0 0,-1 1 0,-1 0 0,0 1 0,5 24 0,-10-28 0,0-1 0,-1 1 0,-1-1 0,0 1 0,-1 0 0,0-1 0,-1 1 0,-1-1 0,0 0 0,-1 0 0,-10 24 0,-13-5 46,10-6 1,-1-1 0,-1-1-1,0 0 1,-3-2 0,-38 35-1,-6-3 80,-2-3-1,-106 62 1,-285 103-252,-141 8 51,-969 203 175,-456-71-100,-358-102 0,-260-174 0,-113-211 0,82-232 0,274-194-703,1792 369 804,-759-340-1,564 142-200,113-34 100,116-20 0,441 318 0,-185-219 0,209 223 0,-139-236 0,185 245 0,4-2 0,-60-161 0,68 156 0,12-2 0,6-1 0,5-2 0,5 0 0,5-2 0,-3-187 0,12 167 0,14-5 0,6 0 0,7 1 0,6 1 0,51-168 0,-31 132 0,19-7 0,8 4 0,145-270 0,-102 263 0,10-1 0,8 6 0,170-185 0,-109 176 0,6 4 0,367-270 0,-290 273 0,18 4 0,317-145 0,-235 158 0,611-193 0,428 7 0,-69 182 0,-1009 157 0,521 41 0,-665-7 0,12 12 0,356 97 0,-453-88 54,168 77 0,-199-74-13,0 3 1,91 68-1,-113-72-48,-2 5-1,-2 1 1,-2 3 0,-3 2-1,-1 2 1,-3 1 0,-3 3-1,36 63 1,-53-50 15,3-9 0,-3 1 1,23 97-1,-28-72-8,-4 1 0,4 133 0,-22-98 0,-26 206 0,-78 177 0,-87 40 0,-78 55 0,55-215 0,-337 471 0,235-454 0,-408 423 0,380-498 0,-550 425 0,524-490-116,-658 358 0,659-433 149,-713 254 0,757-342-44,-13-9 0,-453 60 0,535-125 11,-14-6 0,0-13 0,-312-33 0,378 0 0,-9-9 0,2-9 0,-412-144 0,440 118 0,-2-13 0,3-9 0,5-7 0,-183-135 0,217 121 0,-3-11 0,5-6 0,5-6 0,-164-209 0,181 186 0,2-15 0,7-5 0,-170-365 0,186 313 0,11-8 0,10-4 0,-55-297 0,84 248 0,11-11 0,0-493 0,54 428 0,14-4 0,84-396 0,-20 355 0,253-716 0,-180 717 0,361-655 0,-315 728 0,517-656 0,-486 730 0,15 0 0,407-324 0,-385 369 0,23 7 0,420-223 0,-392 256 0,723-262 0,-697 310 0,619-122 0,-662 185 0,570-33 0,-682 86 0,14 15 0,338 39 0,-162 31 0,-306-44 0,159 66 0,-185-66 0,-3 6 0,94 63 0,-113-64 0,-1 1 0,-1 2 0,56 65 0,-60-65 103,-4 5 1,-3 1-1,0 0 0,-3 2 1,-1 1-1,-3 1 1,-1 0-1,-2 2 1,18 73-1,-37-66-149,8-2 0,-3 1-1,-6 93 1,-4-69 9,-4 0 0,-31 107 0,1-92 111,-79 174 0,-120 123-74,-124 26 0,-91 30 0,113-188 0,-549 351 0,-634 179 0,-260-127 0,-104-177 0,38-218 0,160-211-1034,1272-67 1182,-614-108-1,751 83-220,-571-184-1,403 61 74,331 108 0,-130-81 0,162 88 137,-125-108 0,163 114-31,2-3-1,-76-93 1,88 100-123,7-1 0,1-2 0,2-1 0,3-1 1,1-1-1,2-1 0,2-1 0,2 0 0,-13-67 0,19 56 26,3 0 1,3 1-1,3-1 1,2 1-1,2-1 0,3 1 1,3 0-1,20-73 1,2 32-10,4 0 0,3 2 0,6 2 0,107-175 0,-23 85 0,5 7 0,198-202 0,-68 137 0,379-290 0,-263 288 0,460-245 0,625-143 0,148 149 0,-14 168 0,-159 185 0,-1079 117-296,466 50 0,-342 29 402,-69 38-43,-311-74 38,138 70 0,-181-70 9,-1 4 0,90 66 0,-101-76-130,-8 7 1,-2 2-1,-1 2 1,-1 1-1,-3 2 1,-1 1-1,-1 2 0,38 67 1,-46-70 28,-5 2 0,-1 0-1,-2 2 1,-2 0 0,-2 0 0,-1 2 0,-3-1-1,-1 1 1,0 60 0,-14-47-9,4-2 0,-4-1 0,-14 61 0,1-36 0,-60 148 0,21-124 61,-77 129-1,-130 130 80,-119 27-186,-86 28 18,-719 429 65,-303-28-37,-177-104 0,-91-148 0,12-153-646,143-148 830,263-117-507,360-120 389,616-49-99,281 11 33,-105-28 0,127 32 0,-88-40 0,134 39 0,1-1 0,-1 0 0,1-1 0,1-1 0,-28-22 0,26 29 83,10-3 1,1 0 0,-1-1 0,1 0-1,0-1 1,1 0 0,0 0-1,0 0 1,-5-10 0,8 12-15,1 0 0,0 0 0,0 0 0,0 0 0,1 0 0,0 0 0,0 0 0,1 0 0,-1-1 0,1 1 0,0 0 0,1 0 0,1-9 0,-5 8-105,6-3 0,-1 0 0,1 0 1,1 0-1,0 1 0,0 0 0,1 0 1,8-13-1,2 2-12,0 1-1,1 1 1,34-31 0,6 6 112,3 1 0,2 2 1,108-53-1,24 14-64,207-62 0,480-54 0,288 29 0,298 45 0,242 40 0,142 46 0,-41 67 0,-171 76-1803,-289 41 2318,-336 37-772,-830-144 257,329 129 0,-425-138 282,73 49 0,-124-61-119,-1 1 0,-1 2 0,31 29-1,-36-33-205,-9-1 0,-1 1-1,-1 1 1,21 30-1,-29-36 26,-2 0-1,0 0 1,0 0-1,-1 1 0,-1 0 1,6 29-1,-1-26 32,-7 1 1,-1 0-1,-1 0 1,-1 0-1,-1 0 0,0 1 1,-2-1-1,0 0 0,-1 0 1,-1-1-1,-1 1 0,-14 36 1,7-15-14,-6 0 0,-3 0 0,0-2 0,-3 0 0,-1-2 0,-37 42 0,-1 4 0,-11-1 0,-95 82 0,-223 148 0,-44-37 0,10-52 0,34-58 0,301-133 0,-127 28 0,190-52 571,-4-2 0,0-2 0,-1 0 0,-46-2 0,78-6-618,-4 3 1,1 0 0,-1 0-1,1 0 1,-1-1 0,1 0-1,0 0 1,-1 0 0,1 0-1,-6-5 1,8 5 27,0 0 0,0 0 0,0 0 0,0 0-1,0-1 1,1 1 0,-1 0 0,1-1 0,0 1 0,0-1 0,0 0 0,0 1-1,0-1 1,0 0 0,0-5 0,2 3 64,-1-2 1,1 1-1,0 0 0,0 0 1,0 0-1,1 0 0,-1 0 1,5-9-1,2-4-45,2 1 0,19-30 0,24-5 0,-5 1 0,89-71 0,327-184 0,207-20 497,186 20-639,215 63 213,142 107-71,106 134-1895,16 160 2436,-90 138-3215,-158 84 3360,-815-266-992,312 187 0,-426-213 332,-3 13 0,155 129-1,-231-170 189,-6 6-1,-3 3 0,113 141 1,-151-169-246,-6 1 0,0 0 0,-3 2 0,-2 0 1,-1 2-1,-2 0 0,13 53 0,-21-59 46,-3-2 0,-2-1 0,-2 1 1,-2 1-1,-1-1 0,-1 0 0,-3 0 0,-12 68 0,2-49-14,-3-3 0,-2-2 0,-2 0 0,-2-1 0,-2-1 0,-44 66 0,3-30 0,0-2 0,-4-3 0,-127 114 0,24-49 0,-265 174 0,-342 141 0,-68-56 0,11-79 0,95-84 0,166-90 1047,174-82-1346,360-69 374,-64-3 0,90 1-75,1 0 0,-1-1 0,1 0 0,0-1 0,-16-7 0,20 4 0,3 3 0,0 0 0,0-1 0,1 1 0,0-1 0,0-1 0,0 1 0,0-1 0,1 0 0,0 0 0,1 0 0,-1-1 0,1 0 0,0 0 0,1 0 0,0 0 0,0-1 0,0 1 0,1-1 0,0 0 0,-1-8 0,2-6 120,0 4 0,1-1 1,1 1-1,4-32 0,3 9 227,24-75 0,13 14-470,2 2-1,73-118 1,24 33 216,166-189-1,498-303-92,303-50 0,321 16 0,247 90 0,111 140-1249,-42 168 1606,-165 174-2521,-267 158 2731,-1045-4-708,461 103-1,-336-12 142,-304-73 0,133 69 0,-148-70 221,112 86 1,-148-88-95,-2 2 1,-1 2 0,38 44 0,-36-46-159,-10 3 1,-1 1 0,-2 1-1,-2 2 1,-2 0 0,-1 2 0,-2 0-1,20 61 1,-13-46 50,-10 2-1,-3 0 0,-2 0 1,-3 1-1,-2 1 1,-2 69-1,-6-25-19,-5-3 0,-5 0 0,-40 166 0,7-83 0,-113 276 0,-132 196 543,-65-3-698,-19-65 232,-19-104-77,297-385 0,-206 169 0,221-207 0,-2-4 0,-156 81 0,170-101 0,-5-4 0,-2-3 0,-83 21 0,110-35 470,-6-4 0,-1-2-1,1-2 1,-57 0 0,82-5-566,-4-3 0,1-2 0,0-1 0,0-1 1,0-2-1,-33-11 0,49 7 126,-1 2 1,0 0-1,1-1 1,1-1-1,0 0 1,0-1-1,1-1 1,0 0-1,1-1 1,-19-24-1,19 8-30,-1 4 0,1-1 0,2 0 0,0 0 0,2-1 0,1-1 0,1 0 0,-4-32 0,19 2 0,-8 7 0,8-50 0,34-147 0,22 72 0,135-307 0,297-317-1435,235-99 1845,278-67-1236,217 29 1004,186 76-267,123 128 89,10 140-1789,-142 154 2300,-229 140-766,-307 122 255,-717 154 444,275-6 0,-357 25-524,67 14 1,-115-7 60,-1 1 0,1 0 0,-1 1 0,33 14 0,-34-14 33,-9 0 0,0 0 0,0 0 0,-1 0 1,1 1-1,-1 0 0,-1 1 0,12 12 0,-14-13-14,-1 0 0,0 0 0,0 0 0,0 1 0,-1-1 0,0 1 0,-1 0 0,1 0 0,-1 0 0,-1 0 0,2 10 0,1 5 0,-3-6 0,-1 0 0,0 0 0,-1 0 0,-7 31 0,-1-9 0,-2-1 0,-21 51 0,-27 44 0,-128 203 0,-305 355 0,-286 224 0,-267 163 0,-237 94 0,-128-22 0,-35-124 0,109-208 0,216-219 0,266-217-888,523-268 1046,249-91-110,-99 14 0,141-33 110,4 0-1,1-2 1,-67-6 0,87 3-61,0-1 1,0 0-1,0-1 0,0-1 0,0 0 1,1-1-1,0 0 0,-16-11 0,12 9-126,7 1 0,0-1 0,1-1 0,0 0-1,1-1 1,0 1 0,0-2 0,1 1 0,-8-15 0,6 7 4,2 1 0,0-1 0,1 0 0,1-1 0,0 0 0,-4-33 0,11-8 83,-2 13 0,2 0 1,7-55-1,54-216-58,228-547 0,222-293 0,187-213 0,179-154 0,119-20 0,68 103 0,26 220-1634,-788 934 1868,476-363-1,-575 498-311,18 5 1,357-177-1,-113 130 78,-343 156 0,199-36 0,-235 59 0,2 5 0,0 3 0,1 5 0,0 4 0,0 3 0,174 33 0,-196-25 0,3 7 0,-1 3 0,-2 4 0,0 2 0,-2 3 0,-1 3 0,-2 3 0,62 47 0,-57-35 55,0 8 0,-2 3 0,-4 3 0,-2 3 0,-3 2 1,77 120-1,-62-75-77,-4 8 0,-6 4 0,-5 2-1,48 164 1,-41-53 41,-9-3-1,33 342 1,-80-252-19,-36 625 0,-32-525 0,-144 586 0,-330 586 0,-274 98 0,-251 27 0,-229-38-386,-146-129 496,-65-185-165,35-267 55,120-283 0,201-264 0,692-371 618,58-66 94,78-50-949,270-64 201,-1-1 0,0-2 1,-56-5-1,80 2 60,3-1 0,1-2-1,-1 0 1,1 0 0,0-2 0,0 0 0,-23-13-1,32 14-23,1 0 0,-1-1 0,1 0 0,1 0 0,-1 0 0,1-1 0,0-1 0,1 1 0,0-1 0,0 0 0,0 0 0,-6-14 0,4 7 0,2 0 0,1 1 0,1-1 0,0 0 0,1 1 0,1-2 0,0 1 0,1-28 0,3 6 0,2 0 0,1 0 0,20-71 0,7 7 0,46-98 0,102-161 0,365-501 0,228-123 0,242-18 0,152 106 0,-775 644 0,462-225 0,-494 303 0,515-173 0,-591 252-665,563-107 0,-645 163 791,13 13 1,334 0 0,-417 20-175,5 12 1,0 7-1,223 49 1,-282-53 47,1 12 0,-1 3 0,-2 4 0,0 2 0,91 53 0,-121-69 170,-4 11 1,-1 1 0,-1 2-1,-1 2 1,-2 1-1,-1 2 1,39 46 0,-54-58-207,-3 3 1,0 1-1,-2 1 1,-1 0-1,-1 1 1,-1 1 0,-1 0-1,-2 0 1,-1 1-1,7 39 1,-14-38 54,0 2 1,-1 0-1,-1 0 1,-2 0-1,-1 0 1,-2 0-1,-1-1 1,-1 1-1,-22 58 1,0-47-20,6-1 0,-51 75 0,24-52 0,-82 84 0,14-52 188,1-1 0,-238 147 0,98-114-269,-386 156 1,-534 76 160,-239-72-80,-171-87 0,-79-111 0,24-131-1490,134-144 1916,208-112-1078,1008 210 715,-455-208-1,590 222 3,1-10-1,3-7 1,-147-115 0,216 142-81,7-3 1,3-3 0,3-3-1,3-3 1,-74-105 0,86 111 23,10-3-1,3-2 1,3-2-1,4-2 1,-46-136 0,51 105-8,7 8 0,5-1 0,5-1 0,-4-188 0,22 118 0,7 3 0,64-315 0,-9 188 0,131-349 0,222-373 0,118-2 0,38 94 0,-85 207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6251B-73CA-49DE-9742-3DC4F9682BBB}" type="datetimeFigureOut">
              <a:rPr lang="en-IN" smtClean="0"/>
              <a:t>08-01-2024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D7BBE0-E134-4404-A93E-CF8304569BC4}" type="slidenum">
              <a:rPr lang="en-IN" smtClean="0"/>
              <a:t>‹#›</a:t>
            </a:fld>
            <a:endParaRPr lang="en-IN"/>
          </a:p>
        </p:txBody>
      </p:sp>
    </p:spTree>
    <p:extLst>
      <p:ext uri="{BB962C8B-B14F-4D97-AF65-F5344CB8AC3E}">
        <p14:creationId xmlns:p14="http://schemas.microsoft.com/office/powerpoint/2010/main" val="1531363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6DAB7A-36C6-48E8-B5D5-CC2FEB743611}" type="datetimeFigureOut">
              <a:rPr lang="en-IN" smtClean="0"/>
              <a:t>08-01-2024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A6F38C5-FD75-480A-8634-1799BEF4FB8F}" type="slidenum">
              <a:rPr lang="en-IN" smtClean="0"/>
              <a:t>‹#›</a:t>
            </a:fld>
            <a:endParaRPr lang="en-IN" dirty="0"/>
          </a:p>
        </p:txBody>
      </p:sp>
    </p:spTree>
    <p:extLst>
      <p:ext uri="{BB962C8B-B14F-4D97-AF65-F5344CB8AC3E}">
        <p14:creationId xmlns:p14="http://schemas.microsoft.com/office/powerpoint/2010/main" val="68155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6DAB7A-36C6-48E8-B5D5-CC2FEB743611}" type="datetimeFigureOut">
              <a:rPr lang="en-IN" smtClean="0"/>
              <a:t>08-01-2024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A6F38C5-FD75-480A-8634-1799BEF4FB8F}" type="slidenum">
              <a:rPr lang="en-IN" smtClean="0"/>
              <a:t>‹#›</a:t>
            </a:fld>
            <a:endParaRPr lang="en-IN" dirty="0"/>
          </a:p>
        </p:txBody>
      </p:sp>
    </p:spTree>
    <p:extLst>
      <p:ext uri="{BB962C8B-B14F-4D97-AF65-F5344CB8AC3E}">
        <p14:creationId xmlns:p14="http://schemas.microsoft.com/office/powerpoint/2010/main" val="1854011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6DAB7A-36C6-48E8-B5D5-CC2FEB743611}" type="datetimeFigureOut">
              <a:rPr lang="en-IN" smtClean="0"/>
              <a:t>08-01-2024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A6F38C5-FD75-480A-8634-1799BEF4FB8F}" type="slidenum">
              <a:rPr lang="en-IN" smtClean="0"/>
              <a:t>‹#›</a:t>
            </a:fld>
            <a:endParaRPr lang="en-IN" dirty="0"/>
          </a:p>
        </p:txBody>
      </p:sp>
    </p:spTree>
    <p:extLst>
      <p:ext uri="{BB962C8B-B14F-4D97-AF65-F5344CB8AC3E}">
        <p14:creationId xmlns:p14="http://schemas.microsoft.com/office/powerpoint/2010/main" val="821447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od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691759" y="2892056"/>
            <a:ext cx="8808483" cy="3229344"/>
          </a:xfrm>
        </p:spPr>
        <p:txBody>
          <a:bodyPr>
            <a:noAutofit/>
          </a:bodyPr>
          <a:lstStyle>
            <a:lvl1pPr marL="0" indent="0">
              <a:buNone/>
              <a:defRPr sz="1600"/>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5" name="Title 1">
            <a:extLst>
              <a:ext uri="{FF2B5EF4-FFF2-40B4-BE49-F238E27FC236}">
                <a16:creationId xmlns:a16="http://schemas.microsoft.com/office/drawing/2014/main" id="{3AB21134-96A1-CABC-DEB1-978023910167}"/>
              </a:ext>
            </a:extLst>
          </p:cNvPr>
          <p:cNvSpPr>
            <a:spLocks noGrp="1"/>
          </p:cNvSpPr>
          <p:nvPr>
            <p:ph type="ctrTitle" hasCustomPrompt="1"/>
          </p:nvPr>
        </p:nvSpPr>
        <p:spPr>
          <a:xfrm>
            <a:off x="3355163" y="736603"/>
            <a:ext cx="5481675" cy="1544019"/>
          </a:xfrm>
        </p:spPr>
        <p:txBody>
          <a:bodyPr anchor="t">
            <a:noAutofit/>
          </a:bodyPr>
          <a:lstStyle>
            <a:lvl1pPr algn="ctr">
              <a:lnSpc>
                <a:spcPct val="80000"/>
              </a:lnSpc>
              <a:defRPr sz="72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299820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6DAB7A-36C6-48E8-B5D5-CC2FEB743611}" type="datetimeFigureOut">
              <a:rPr lang="en-IN" smtClean="0"/>
              <a:t>08-01-2024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A6F38C5-FD75-480A-8634-1799BEF4FB8F}" type="slidenum">
              <a:rPr lang="en-IN" smtClean="0"/>
              <a:t>‹#›</a:t>
            </a:fld>
            <a:endParaRPr lang="en-IN" dirty="0"/>
          </a:p>
        </p:txBody>
      </p:sp>
    </p:spTree>
    <p:extLst>
      <p:ext uri="{BB962C8B-B14F-4D97-AF65-F5344CB8AC3E}">
        <p14:creationId xmlns:p14="http://schemas.microsoft.com/office/powerpoint/2010/main" val="2858410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6DAB7A-36C6-48E8-B5D5-CC2FEB743611}" type="datetimeFigureOut">
              <a:rPr lang="en-IN" smtClean="0"/>
              <a:t>08-01-2024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A6F38C5-FD75-480A-8634-1799BEF4FB8F}" type="slidenum">
              <a:rPr lang="en-IN" smtClean="0"/>
              <a:t>‹#›</a:t>
            </a:fld>
            <a:endParaRPr lang="en-IN" dirty="0"/>
          </a:p>
        </p:txBody>
      </p:sp>
    </p:spTree>
    <p:extLst>
      <p:ext uri="{BB962C8B-B14F-4D97-AF65-F5344CB8AC3E}">
        <p14:creationId xmlns:p14="http://schemas.microsoft.com/office/powerpoint/2010/main" val="3817529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6DAB7A-36C6-48E8-B5D5-CC2FEB743611}" type="datetimeFigureOut">
              <a:rPr lang="en-IN" smtClean="0"/>
              <a:t>08-01-2024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A6F38C5-FD75-480A-8634-1799BEF4FB8F}" type="slidenum">
              <a:rPr lang="en-IN" smtClean="0"/>
              <a:t>‹#›</a:t>
            </a:fld>
            <a:endParaRPr lang="en-IN" dirty="0"/>
          </a:p>
        </p:txBody>
      </p:sp>
    </p:spTree>
    <p:extLst>
      <p:ext uri="{BB962C8B-B14F-4D97-AF65-F5344CB8AC3E}">
        <p14:creationId xmlns:p14="http://schemas.microsoft.com/office/powerpoint/2010/main" val="157328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6DAB7A-36C6-48E8-B5D5-CC2FEB743611}" type="datetimeFigureOut">
              <a:rPr lang="en-IN" smtClean="0"/>
              <a:t>08-01-2024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A6F38C5-FD75-480A-8634-1799BEF4FB8F}" type="slidenum">
              <a:rPr lang="en-IN" smtClean="0"/>
              <a:t>‹#›</a:t>
            </a:fld>
            <a:endParaRPr lang="en-IN" dirty="0"/>
          </a:p>
        </p:txBody>
      </p:sp>
    </p:spTree>
    <p:extLst>
      <p:ext uri="{BB962C8B-B14F-4D97-AF65-F5344CB8AC3E}">
        <p14:creationId xmlns:p14="http://schemas.microsoft.com/office/powerpoint/2010/main" val="18987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6DAB7A-36C6-48E8-B5D5-CC2FEB743611}" type="datetimeFigureOut">
              <a:rPr lang="en-IN" smtClean="0"/>
              <a:t>08-01-2024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A6F38C5-FD75-480A-8634-1799BEF4FB8F}" type="slidenum">
              <a:rPr lang="en-IN" smtClean="0"/>
              <a:t>‹#›</a:t>
            </a:fld>
            <a:endParaRPr lang="en-IN" dirty="0"/>
          </a:p>
        </p:txBody>
      </p:sp>
    </p:spTree>
    <p:extLst>
      <p:ext uri="{BB962C8B-B14F-4D97-AF65-F5344CB8AC3E}">
        <p14:creationId xmlns:p14="http://schemas.microsoft.com/office/powerpoint/2010/main" val="1947622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DAB7A-36C6-48E8-B5D5-CC2FEB743611}" type="datetimeFigureOut">
              <a:rPr lang="en-IN" smtClean="0"/>
              <a:t>08-01-2024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9A6F38C5-FD75-480A-8634-1799BEF4FB8F}" type="slidenum">
              <a:rPr lang="en-IN" smtClean="0"/>
              <a:t>‹#›</a:t>
            </a:fld>
            <a:endParaRPr lang="en-IN" dirty="0"/>
          </a:p>
        </p:txBody>
      </p:sp>
    </p:spTree>
    <p:extLst>
      <p:ext uri="{BB962C8B-B14F-4D97-AF65-F5344CB8AC3E}">
        <p14:creationId xmlns:p14="http://schemas.microsoft.com/office/powerpoint/2010/main" val="1536474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6DAB7A-36C6-48E8-B5D5-CC2FEB743611}" type="datetimeFigureOut">
              <a:rPr lang="en-IN" smtClean="0"/>
              <a:t>08-01-2024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A6F38C5-FD75-480A-8634-1799BEF4FB8F}" type="slidenum">
              <a:rPr lang="en-IN" smtClean="0"/>
              <a:t>‹#›</a:t>
            </a:fld>
            <a:endParaRPr lang="en-IN" dirty="0"/>
          </a:p>
        </p:txBody>
      </p:sp>
    </p:spTree>
    <p:extLst>
      <p:ext uri="{BB962C8B-B14F-4D97-AF65-F5344CB8AC3E}">
        <p14:creationId xmlns:p14="http://schemas.microsoft.com/office/powerpoint/2010/main" val="3208676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6DAB7A-36C6-48E8-B5D5-CC2FEB743611}" type="datetimeFigureOut">
              <a:rPr lang="en-IN" smtClean="0"/>
              <a:t>08-01-2024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A6F38C5-FD75-480A-8634-1799BEF4FB8F}" type="slidenum">
              <a:rPr lang="en-IN" smtClean="0"/>
              <a:t>‹#›</a:t>
            </a:fld>
            <a:endParaRPr lang="en-IN" dirty="0"/>
          </a:p>
        </p:txBody>
      </p:sp>
    </p:spTree>
    <p:extLst>
      <p:ext uri="{BB962C8B-B14F-4D97-AF65-F5344CB8AC3E}">
        <p14:creationId xmlns:p14="http://schemas.microsoft.com/office/powerpoint/2010/main" val="130875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DAB7A-36C6-48E8-B5D5-CC2FEB743611}" type="datetimeFigureOut">
              <a:rPr lang="en-IN" smtClean="0"/>
              <a:t>08-01-2024</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F38C5-FD75-480A-8634-1799BEF4FB8F}" type="slidenum">
              <a:rPr lang="en-IN" smtClean="0"/>
              <a:t>‹#›</a:t>
            </a:fld>
            <a:endParaRPr lang="en-IN" dirty="0"/>
          </a:p>
        </p:txBody>
      </p:sp>
    </p:spTree>
    <p:extLst>
      <p:ext uri="{BB962C8B-B14F-4D97-AF65-F5344CB8AC3E}">
        <p14:creationId xmlns:p14="http://schemas.microsoft.com/office/powerpoint/2010/main" val="214111918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4.png"/><Relationship Id="rId18" Type="http://schemas.openxmlformats.org/officeDocument/2006/relationships/image" Target="../media/image17.png"/><Relationship Id="rId3" Type="http://schemas.openxmlformats.org/officeDocument/2006/relationships/image" Target="../media/image90.png"/><Relationship Id="rId21" Type="http://schemas.openxmlformats.org/officeDocument/2006/relationships/image" Target="../media/image20.jpeg"/><Relationship Id="rId7" Type="http://schemas.openxmlformats.org/officeDocument/2006/relationships/image" Target="../media/image110.png"/><Relationship Id="rId12" Type="http://schemas.openxmlformats.org/officeDocument/2006/relationships/customXml" Target="../ink/ink6.xml"/><Relationship Id="rId17" Type="http://schemas.openxmlformats.org/officeDocument/2006/relationships/image" Target="../media/image16.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13.png"/><Relationship Id="rId5" Type="http://schemas.openxmlformats.org/officeDocument/2006/relationships/image" Target="../media/image100.png"/><Relationship Id="rId15" Type="http://schemas.openxmlformats.org/officeDocument/2006/relationships/image" Target="../media/image15.png"/><Relationship Id="rId10" Type="http://schemas.openxmlformats.org/officeDocument/2006/relationships/customXml" Target="../ink/ink5.xml"/><Relationship Id="rId19" Type="http://schemas.openxmlformats.org/officeDocument/2006/relationships/image" Target="../media/image18.jpeg"/><Relationship Id="rId4" Type="http://schemas.openxmlformats.org/officeDocument/2006/relationships/customXml" Target="../ink/ink2.xml"/><Relationship Id="rId9" Type="http://schemas.openxmlformats.org/officeDocument/2006/relationships/image" Target="../media/image12.png"/><Relationship Id="rId14" Type="http://schemas.openxmlformats.org/officeDocument/2006/relationships/customXml" Target="../ink/ink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32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o 35">
            <a:extLst>
              <a:ext uri="{FF2B5EF4-FFF2-40B4-BE49-F238E27FC236}">
                <a16:creationId xmlns:a16="http://schemas.microsoft.com/office/drawing/2014/main" id="{8A041C42-959C-B667-D87A-A81A43C54070}"/>
              </a:ext>
            </a:extLst>
          </p:cNvPr>
          <p:cNvGrpSpPr/>
          <p:nvPr/>
        </p:nvGrpSpPr>
        <p:grpSpPr>
          <a:xfrm>
            <a:off x="714806" y="1585399"/>
            <a:ext cx="10762981" cy="2688493"/>
            <a:chOff x="399330" y="1154884"/>
            <a:chExt cx="8345784" cy="2084700"/>
          </a:xfrm>
        </p:grpSpPr>
        <p:sp>
          <p:nvSpPr>
            <p:cNvPr id="37" name="Rectángulo 36">
              <a:extLst>
                <a:ext uri="{FF2B5EF4-FFF2-40B4-BE49-F238E27FC236}">
                  <a16:creationId xmlns:a16="http://schemas.microsoft.com/office/drawing/2014/main" id="{48044DBD-14DD-336C-5561-E79AE15194A0}"/>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p>
          </p:txBody>
        </p:sp>
        <p:sp>
          <p:nvSpPr>
            <p:cNvPr id="38" name="Rectángulo 37">
              <a:extLst>
                <a:ext uri="{FF2B5EF4-FFF2-40B4-BE49-F238E27FC236}">
                  <a16:creationId xmlns:a16="http://schemas.microsoft.com/office/drawing/2014/main" id="{4032B2B9-FEAB-7F12-21D8-7000927EB1F9}"/>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p>
          </p:txBody>
        </p:sp>
        <p:sp>
          <p:nvSpPr>
            <p:cNvPr id="39" name="Elipse 38">
              <a:extLst>
                <a:ext uri="{FF2B5EF4-FFF2-40B4-BE49-F238E27FC236}">
                  <a16:creationId xmlns:a16="http://schemas.microsoft.com/office/drawing/2014/main" id="{C29D2A9E-83C8-5C74-6AF2-7498D835155C}"/>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40" name="Elipse 39">
              <a:extLst>
                <a:ext uri="{FF2B5EF4-FFF2-40B4-BE49-F238E27FC236}">
                  <a16:creationId xmlns:a16="http://schemas.microsoft.com/office/drawing/2014/main" id="{45FF6EEE-3B58-0166-1228-9C3EB6A2EBC6}"/>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41" name="Elipse 40">
              <a:extLst>
                <a:ext uri="{FF2B5EF4-FFF2-40B4-BE49-F238E27FC236}">
                  <a16:creationId xmlns:a16="http://schemas.microsoft.com/office/drawing/2014/main" id="{84A1524F-236C-9503-D1BA-B52E77CB8DED}"/>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grpSp>
      <p:pic>
        <p:nvPicPr>
          <p:cNvPr id="31" name="Imagen 30" descr="Un dibujo de un animal&#10;&#10;Descripción generada automáticamente con confianza baja">
            <a:extLst>
              <a:ext uri="{FF2B5EF4-FFF2-40B4-BE49-F238E27FC236}">
                <a16:creationId xmlns:a16="http://schemas.microsoft.com/office/drawing/2014/main" id="{B34901E6-69A4-ADEC-5D1F-8BC2AC99CE7B}"/>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300025" y="4577379"/>
            <a:ext cx="4420112" cy="2463500"/>
          </a:xfrm>
          <a:prstGeom prst="rect">
            <a:avLst/>
          </a:prstGeom>
        </p:spPr>
      </p:pic>
      <p:pic>
        <p:nvPicPr>
          <p:cNvPr id="32" name="Imagen 31" descr="Forma&#10;&#10;Descripción generada automáticamente">
            <a:extLst>
              <a:ext uri="{FF2B5EF4-FFF2-40B4-BE49-F238E27FC236}">
                <a16:creationId xmlns:a16="http://schemas.microsoft.com/office/drawing/2014/main" id="{7454F399-FF4D-830A-F87A-245AF5F002C2}"/>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11181138" y="4941146"/>
            <a:ext cx="3049273" cy="1513281"/>
          </a:xfrm>
          <a:prstGeom prst="rect">
            <a:avLst/>
          </a:prstGeom>
        </p:spPr>
      </p:pic>
      <p:pic>
        <p:nvPicPr>
          <p:cNvPr id="33" name="Imagen 32" descr="Patrón de fondo&#10;&#10;Descripción generada automáticamente con confianza baja">
            <a:extLst>
              <a:ext uri="{FF2B5EF4-FFF2-40B4-BE49-F238E27FC236}">
                <a16:creationId xmlns:a16="http://schemas.microsoft.com/office/drawing/2014/main" id="{B20B8505-0AE3-4DD2-2879-64B8371CEA56}"/>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9668239" y="-185181"/>
            <a:ext cx="2788427" cy="2863725"/>
          </a:xfrm>
          <a:prstGeom prst="rect">
            <a:avLst/>
          </a:prstGeom>
        </p:spPr>
      </p:pic>
      <p:pic>
        <p:nvPicPr>
          <p:cNvPr id="34" name="Imagen 33" descr="Icono&#10;&#10;Descripción generada automáticamente">
            <a:extLst>
              <a:ext uri="{FF2B5EF4-FFF2-40B4-BE49-F238E27FC236}">
                <a16:creationId xmlns:a16="http://schemas.microsoft.com/office/drawing/2014/main" id="{ED259533-DDE1-C266-A1C1-1ADCD591BE9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307759" y="5589346"/>
            <a:ext cx="1600848" cy="1307281"/>
          </a:xfrm>
          <a:prstGeom prst="rect">
            <a:avLst/>
          </a:prstGeom>
        </p:spPr>
      </p:pic>
      <p:pic>
        <p:nvPicPr>
          <p:cNvPr id="35" name="Imagen 34" descr="Forma&#10;&#10;Descripción generada automáticamente">
            <a:extLst>
              <a:ext uri="{FF2B5EF4-FFF2-40B4-BE49-F238E27FC236}">
                <a16:creationId xmlns:a16="http://schemas.microsoft.com/office/drawing/2014/main" id="{72848D5A-2F58-DE88-7B50-9F6200192F31}"/>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300025" y="628964"/>
            <a:ext cx="1463503" cy="726301"/>
          </a:xfrm>
          <a:prstGeom prst="rect">
            <a:avLst/>
          </a:prstGeom>
        </p:spPr>
      </p:pic>
      <p:sp>
        <p:nvSpPr>
          <p:cNvPr id="7" name="Marcador de contenido 6">
            <a:extLst>
              <a:ext uri="{FF2B5EF4-FFF2-40B4-BE49-F238E27FC236}">
                <a16:creationId xmlns:a16="http://schemas.microsoft.com/office/drawing/2014/main" id="{36F731C9-85FB-DE01-1F15-B03BC8C7D99D}"/>
              </a:ext>
            </a:extLst>
          </p:cNvPr>
          <p:cNvSpPr>
            <a:spLocks noGrp="1"/>
          </p:cNvSpPr>
          <p:nvPr>
            <p:ph idx="1"/>
          </p:nvPr>
        </p:nvSpPr>
        <p:spPr>
          <a:xfrm>
            <a:off x="1320512" y="2105353"/>
            <a:ext cx="8808483" cy="3229344"/>
          </a:xfrm>
        </p:spPr>
        <p:txBody>
          <a:bodyPr/>
          <a:lstStyle/>
          <a:p>
            <a:pPr marL="228594" indent="-228594">
              <a:buFont typeface="Wingdings" panose="05000000000000000000" pitchFamily="2" charset="2"/>
              <a:buChar char="q"/>
            </a:pPr>
            <a:r>
              <a:rPr lang="en-US" sz="1867" dirty="0"/>
              <a:t>A platform that offers budget-friendly accommodation options across India, with a wide range of hotels, resorts, and homestays. </a:t>
            </a:r>
            <a:br>
              <a:rPr lang="en-US" sz="1867" dirty="0"/>
            </a:br>
            <a:br>
              <a:rPr lang="en-US" sz="1867" dirty="0"/>
            </a:br>
            <a:endParaRPr lang="en-US" sz="1867" dirty="0"/>
          </a:p>
          <a:p>
            <a:pPr marL="228594" indent="-228594">
              <a:buFont typeface="Wingdings" panose="05000000000000000000" pitchFamily="2" charset="2"/>
              <a:buChar char="q"/>
            </a:pPr>
            <a:r>
              <a:rPr lang="en-US" sz="1867" dirty="0"/>
              <a:t>We have partnered with many leading brands from the aviation &amp; hospitality industries, creating fruitful partner relations for business expansion opportunities. We also entered the </a:t>
            </a:r>
            <a:r>
              <a:rPr lang="en-US" sz="1867" b="1" dirty="0"/>
              <a:t>homestays &amp; villas</a:t>
            </a:r>
            <a:r>
              <a:rPr lang="en-US" sz="1867" dirty="0"/>
              <a:t> and continue to procure increased market share market in the same. With this, we also entered the ground transport space and commenced offering cab, bus &amp; train booking services.</a:t>
            </a:r>
          </a:p>
        </p:txBody>
      </p:sp>
      <p:sp>
        <p:nvSpPr>
          <p:cNvPr id="6" name="Título 5">
            <a:extLst>
              <a:ext uri="{FF2B5EF4-FFF2-40B4-BE49-F238E27FC236}">
                <a16:creationId xmlns:a16="http://schemas.microsoft.com/office/drawing/2014/main" id="{44A723ED-0C09-77DF-E03F-D49CF86A6877}"/>
              </a:ext>
            </a:extLst>
          </p:cNvPr>
          <p:cNvSpPr>
            <a:spLocks noGrp="1"/>
          </p:cNvSpPr>
          <p:nvPr>
            <p:ph type="ctrTitle"/>
          </p:nvPr>
        </p:nvSpPr>
        <p:spPr>
          <a:xfrm>
            <a:off x="1230755" y="446016"/>
            <a:ext cx="8898240" cy="1342144"/>
          </a:xfrm>
        </p:spPr>
        <p:txBody>
          <a:bodyPr/>
          <a:lstStyle/>
          <a:p>
            <a:pPr algn="l"/>
            <a:r>
              <a:rPr lang="en-US" sz="6400" dirty="0"/>
              <a:t>Why use Odessey  escapes?</a:t>
            </a:r>
          </a:p>
        </p:txBody>
      </p:sp>
    </p:spTree>
    <p:extLst>
      <p:ext uri="{BB962C8B-B14F-4D97-AF65-F5344CB8AC3E}">
        <p14:creationId xmlns:p14="http://schemas.microsoft.com/office/powerpoint/2010/main" val="192195473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600"/>
                                            <p:tgtEl>
                                              <p:spTgt spid="6"/>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00"/>
                                            <p:tgtEl>
                                              <p:spTgt spid="7"/>
                                            </p:tgtEl>
                                          </p:cBhvr>
                                        </p:animEffect>
                                      </p:childTnLst>
                                    </p:cTn>
                                  </p:par>
                                  <p:par>
                                    <p:cTn id="11"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12" dur="4500" fill="hold"/>
                                            <p:tgtEl>
                                              <p:spTgt spid="33"/>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33"/>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6" dur="6750" fill="hold"/>
                                            <p:tgtEl>
                                              <p:spTgt spid="31"/>
                                            </p:tgtEl>
                                            <p:attrNameLst>
                                              <p:attrName>ppt_x</p:attrName>
                                              <p:attrName>ppt_y</p:attrName>
                                            </p:attrNameLst>
                                          </p:cBhvr>
                                          <p:rCtr x="799"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31"/>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20" dur="3250" fill="hold"/>
                                            <p:tgtEl>
                                              <p:spTgt spid="34"/>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34"/>
                                            </p:tgtEl>
                                            <p:attrNameLst>
                                              <p:attrName>r</p:attrName>
                                            </p:attrNameLst>
                                          </p:cBhvr>
                                        </p:animRot>
                                      </p:childTnLst>
                                    </p:cTn>
                                  </p:par>
                                  <p:par>
                                    <p:cTn id="23"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4" dur="4750" fill="hold"/>
                                            <p:tgtEl>
                                              <p:spTgt spid="35"/>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6" dur="7250" fill="hold"/>
                                            <p:tgtEl>
                                              <p:spTgt spid="32"/>
                                            </p:tgtEl>
                                            <p:attrNameLst>
                                              <p:attrName>ppt_x</p:attrName>
                                              <p:attrName>ppt_y</p:attrName>
                                            </p:attrNameLst>
                                          </p:cBhvr>
                                          <p:rCtr x="3559" y="31"/>
                                        </p:animMotion>
                                      </p:childTnLst>
                                    </p:cTn>
                                  </p:par>
                                  <p:par>
                                    <p:cTn id="27" presetID="6" presetClass="emph" presetSubtype="0" repeatCount="indefinite" autoRev="1" fill="hold" nodeType="withEffect" p14:presetBounceEnd="22000">
                                      <p:stCondLst>
                                        <p:cond delay="0"/>
                                      </p:stCondLst>
                                      <p:childTnLst>
                                        <p:animScale p14:bounceEnd="22000">
                                          <p:cBhvr>
                                            <p:cTn id="28"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600"/>
                                            <p:tgtEl>
                                              <p:spTgt spid="6"/>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00"/>
                                            <p:tgtEl>
                                              <p:spTgt spid="7"/>
                                            </p:tgtEl>
                                          </p:cBhvr>
                                        </p:animEffect>
                                      </p:childTnLst>
                                    </p:cTn>
                                  </p:par>
                                  <p:par>
                                    <p:cTn id="11"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12" dur="4500" fill="hold"/>
                                            <p:tgtEl>
                                              <p:spTgt spid="33"/>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33"/>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6" dur="6750" fill="hold"/>
                                            <p:tgtEl>
                                              <p:spTgt spid="31"/>
                                            </p:tgtEl>
                                            <p:attrNameLst>
                                              <p:attrName>ppt_x</p:attrName>
                                              <p:attrName>ppt_y</p:attrName>
                                            </p:attrNameLst>
                                          </p:cBhvr>
                                          <p:rCtr x="799"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31"/>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3 L -1.38889E-6 4.81481E-6 " pathEditMode="relative" rAng="0" ptsTypes="AA">
                                          <p:cBhvr>
                                            <p:cTn id="20" dur="3250" fill="hold"/>
                                            <p:tgtEl>
                                              <p:spTgt spid="34"/>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34"/>
                                            </p:tgtEl>
                                            <p:attrNameLst>
                                              <p:attrName>r</p:attrName>
                                            </p:attrNameLst>
                                          </p:cBhvr>
                                        </p:animRot>
                                      </p:childTnLst>
                                    </p:cTn>
                                  </p:par>
                                  <p:par>
                                    <p:cTn id="23"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4" dur="4750" fill="hold"/>
                                            <p:tgtEl>
                                              <p:spTgt spid="35"/>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6" dur="7250" fill="hold"/>
                                            <p:tgtEl>
                                              <p:spTgt spid="32"/>
                                            </p:tgtEl>
                                            <p:attrNameLst>
                                              <p:attrName>ppt_x</p:attrName>
                                              <p:attrName>ppt_y</p:attrName>
                                            </p:attrNameLst>
                                          </p:cBhvr>
                                          <p:rCtr x="3559" y="31"/>
                                        </p:animMotion>
                                      </p:childTnLst>
                                    </p:cTn>
                                  </p:par>
                                  <p:par>
                                    <p:cTn id="27" presetID="6" presetClass="emph" presetSubtype="0" repeatCount="indefinite" autoRev="1" fill="hold" nodeType="withEffect">
                                      <p:stCondLst>
                                        <p:cond delay="0"/>
                                      </p:stCondLst>
                                      <p:childTnLst>
                                        <p:animScale>
                                          <p:cBhvr>
                                            <p:cTn id="28"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o 35">
            <a:extLst>
              <a:ext uri="{FF2B5EF4-FFF2-40B4-BE49-F238E27FC236}">
                <a16:creationId xmlns:a16="http://schemas.microsoft.com/office/drawing/2014/main" id="{8A041C42-959C-B667-D87A-A81A43C54070}"/>
              </a:ext>
            </a:extLst>
          </p:cNvPr>
          <p:cNvGrpSpPr/>
          <p:nvPr/>
        </p:nvGrpSpPr>
        <p:grpSpPr>
          <a:xfrm>
            <a:off x="714806" y="1585399"/>
            <a:ext cx="10762981" cy="2688493"/>
            <a:chOff x="399330" y="1154884"/>
            <a:chExt cx="8345784" cy="2084700"/>
          </a:xfrm>
        </p:grpSpPr>
        <p:sp>
          <p:nvSpPr>
            <p:cNvPr id="37" name="Rectángulo 36">
              <a:extLst>
                <a:ext uri="{FF2B5EF4-FFF2-40B4-BE49-F238E27FC236}">
                  <a16:creationId xmlns:a16="http://schemas.microsoft.com/office/drawing/2014/main" id="{48044DBD-14DD-336C-5561-E79AE15194A0}"/>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p>
          </p:txBody>
        </p:sp>
        <p:sp>
          <p:nvSpPr>
            <p:cNvPr id="38" name="Rectángulo 37">
              <a:extLst>
                <a:ext uri="{FF2B5EF4-FFF2-40B4-BE49-F238E27FC236}">
                  <a16:creationId xmlns:a16="http://schemas.microsoft.com/office/drawing/2014/main" id="{4032B2B9-FEAB-7F12-21D8-7000927EB1F9}"/>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p>
          </p:txBody>
        </p:sp>
        <p:sp>
          <p:nvSpPr>
            <p:cNvPr id="39" name="Elipse 38">
              <a:extLst>
                <a:ext uri="{FF2B5EF4-FFF2-40B4-BE49-F238E27FC236}">
                  <a16:creationId xmlns:a16="http://schemas.microsoft.com/office/drawing/2014/main" id="{C29D2A9E-83C8-5C74-6AF2-7498D835155C}"/>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40" name="Elipse 39">
              <a:extLst>
                <a:ext uri="{FF2B5EF4-FFF2-40B4-BE49-F238E27FC236}">
                  <a16:creationId xmlns:a16="http://schemas.microsoft.com/office/drawing/2014/main" id="{45FF6EEE-3B58-0166-1228-9C3EB6A2EBC6}"/>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41" name="Elipse 40">
              <a:extLst>
                <a:ext uri="{FF2B5EF4-FFF2-40B4-BE49-F238E27FC236}">
                  <a16:creationId xmlns:a16="http://schemas.microsoft.com/office/drawing/2014/main" id="{84A1524F-236C-9503-D1BA-B52E77CB8DED}"/>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grpSp>
      <p:pic>
        <p:nvPicPr>
          <p:cNvPr id="31" name="Imagen 30" descr="Un dibujo de un animal&#10;&#10;Descripción generada automáticamente con confianza baja">
            <a:extLst>
              <a:ext uri="{FF2B5EF4-FFF2-40B4-BE49-F238E27FC236}">
                <a16:creationId xmlns:a16="http://schemas.microsoft.com/office/drawing/2014/main" id="{B34901E6-69A4-ADEC-5D1F-8BC2AC99CE7B}"/>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300025" y="4577379"/>
            <a:ext cx="4420112" cy="2463500"/>
          </a:xfrm>
          <a:prstGeom prst="rect">
            <a:avLst/>
          </a:prstGeom>
        </p:spPr>
      </p:pic>
      <p:pic>
        <p:nvPicPr>
          <p:cNvPr id="32" name="Imagen 31" descr="Forma&#10;&#10;Descripción generada automáticamente">
            <a:extLst>
              <a:ext uri="{FF2B5EF4-FFF2-40B4-BE49-F238E27FC236}">
                <a16:creationId xmlns:a16="http://schemas.microsoft.com/office/drawing/2014/main" id="{7454F399-FF4D-830A-F87A-245AF5F002C2}"/>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11181138" y="4941146"/>
            <a:ext cx="3049273" cy="1513281"/>
          </a:xfrm>
          <a:prstGeom prst="rect">
            <a:avLst/>
          </a:prstGeom>
        </p:spPr>
      </p:pic>
      <p:pic>
        <p:nvPicPr>
          <p:cNvPr id="33" name="Imagen 32" descr="Patrón de fondo&#10;&#10;Descripción generada automáticamente con confianza baja">
            <a:extLst>
              <a:ext uri="{FF2B5EF4-FFF2-40B4-BE49-F238E27FC236}">
                <a16:creationId xmlns:a16="http://schemas.microsoft.com/office/drawing/2014/main" id="{B20B8505-0AE3-4DD2-2879-64B8371CEA56}"/>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9668239" y="-185181"/>
            <a:ext cx="2788427" cy="2863725"/>
          </a:xfrm>
          <a:prstGeom prst="rect">
            <a:avLst/>
          </a:prstGeom>
        </p:spPr>
      </p:pic>
      <p:pic>
        <p:nvPicPr>
          <p:cNvPr id="34" name="Imagen 33" descr="Icono&#10;&#10;Descripción generada automáticamente">
            <a:extLst>
              <a:ext uri="{FF2B5EF4-FFF2-40B4-BE49-F238E27FC236}">
                <a16:creationId xmlns:a16="http://schemas.microsoft.com/office/drawing/2014/main" id="{ED259533-DDE1-C266-A1C1-1ADCD591BE9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307759" y="5589346"/>
            <a:ext cx="1600848" cy="1307281"/>
          </a:xfrm>
          <a:prstGeom prst="rect">
            <a:avLst/>
          </a:prstGeom>
        </p:spPr>
      </p:pic>
      <p:pic>
        <p:nvPicPr>
          <p:cNvPr id="35" name="Imagen 34" descr="Forma&#10;&#10;Descripción generada automáticamente">
            <a:extLst>
              <a:ext uri="{FF2B5EF4-FFF2-40B4-BE49-F238E27FC236}">
                <a16:creationId xmlns:a16="http://schemas.microsoft.com/office/drawing/2014/main" id="{72848D5A-2F58-DE88-7B50-9F6200192F31}"/>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300025" y="628964"/>
            <a:ext cx="1463503" cy="726301"/>
          </a:xfrm>
          <a:prstGeom prst="rect">
            <a:avLst/>
          </a:prstGeom>
        </p:spPr>
      </p:pic>
      <p:sp>
        <p:nvSpPr>
          <p:cNvPr id="7" name="Marcador de contenido 6">
            <a:extLst>
              <a:ext uri="{FF2B5EF4-FFF2-40B4-BE49-F238E27FC236}">
                <a16:creationId xmlns:a16="http://schemas.microsoft.com/office/drawing/2014/main" id="{36F731C9-85FB-DE01-1F15-B03BC8C7D99D}"/>
              </a:ext>
            </a:extLst>
          </p:cNvPr>
          <p:cNvSpPr>
            <a:spLocks noGrp="1"/>
          </p:cNvSpPr>
          <p:nvPr>
            <p:ph idx="1"/>
          </p:nvPr>
        </p:nvSpPr>
        <p:spPr>
          <a:xfrm>
            <a:off x="1320512" y="2105353"/>
            <a:ext cx="9012208" cy="4183687"/>
          </a:xfrm>
        </p:spPr>
        <p:txBody>
          <a:bodyPr/>
          <a:lstStyle/>
          <a:p>
            <a:pPr marL="228594" indent="-228594">
              <a:buFont typeface="Wingdings" panose="05000000000000000000" pitchFamily="2" charset="2"/>
              <a:buChar char="q"/>
            </a:pPr>
            <a:r>
              <a:rPr lang="en-US" sz="1867" dirty="0"/>
              <a:t>What makes our story even stronger is the performance of our newly launched segments, like —our comprehensive business travel suite and —an exclusive platform for travel agents. Entering the Gulf market is our latest feat, where we offer power-packed deals on flights &amp; hotels. </a:t>
            </a:r>
            <a:br>
              <a:rPr lang="en-US" sz="1867" dirty="0"/>
            </a:br>
            <a:br>
              <a:rPr lang="en-US" sz="1867" dirty="0"/>
            </a:br>
            <a:endParaRPr lang="en-US" sz="1867" dirty="0"/>
          </a:p>
          <a:p>
            <a:pPr marL="228594" indent="-228594">
              <a:buFont typeface="Wingdings" panose="05000000000000000000" pitchFamily="2" charset="2"/>
              <a:buChar char="q"/>
            </a:pPr>
            <a:r>
              <a:rPr lang="en-US" sz="1867" dirty="0"/>
              <a:t>We also have introduced a new feature in our website known as </a:t>
            </a:r>
            <a:r>
              <a:rPr lang="en-US" sz="1867" dirty="0" err="1"/>
              <a:t>ChatBot</a:t>
            </a:r>
            <a:r>
              <a:rPr lang="en-US" sz="1867" dirty="0"/>
              <a:t>, which gives users an interactive way to contact with our agent live when on the website for their doubts and any further queries about the travel packages &amp; transportation. </a:t>
            </a:r>
            <a:br>
              <a:rPr lang="en-US" sz="1867" dirty="0"/>
            </a:br>
            <a:endParaRPr lang="en-US" sz="1867" dirty="0"/>
          </a:p>
          <a:p>
            <a:pPr marL="228594" indent="-228594">
              <a:buFont typeface="Wingdings" panose="05000000000000000000" pitchFamily="2" charset="2"/>
              <a:buChar char="q"/>
            </a:pPr>
            <a:r>
              <a:rPr lang="en-US" sz="1867" dirty="0"/>
              <a:t>It also aims to provide the comfort and necessary facilities nationwide and all over the world whether it just be India or any other part of the world guess what odyssey will be there.</a:t>
            </a:r>
          </a:p>
        </p:txBody>
      </p:sp>
      <p:sp>
        <p:nvSpPr>
          <p:cNvPr id="6" name="Título 5">
            <a:extLst>
              <a:ext uri="{FF2B5EF4-FFF2-40B4-BE49-F238E27FC236}">
                <a16:creationId xmlns:a16="http://schemas.microsoft.com/office/drawing/2014/main" id="{44A723ED-0C09-77DF-E03F-D49CF86A6877}"/>
              </a:ext>
            </a:extLst>
          </p:cNvPr>
          <p:cNvSpPr>
            <a:spLocks noGrp="1"/>
          </p:cNvSpPr>
          <p:nvPr>
            <p:ph type="ctrTitle"/>
          </p:nvPr>
        </p:nvSpPr>
        <p:spPr>
          <a:xfrm>
            <a:off x="1230755" y="446016"/>
            <a:ext cx="8898240" cy="1342144"/>
          </a:xfrm>
        </p:spPr>
        <p:txBody>
          <a:bodyPr/>
          <a:lstStyle/>
          <a:p>
            <a:pPr algn="l"/>
            <a:r>
              <a:rPr lang="en-US" sz="6400" dirty="0"/>
              <a:t>Why use Odessey  escapes?</a:t>
            </a:r>
          </a:p>
        </p:txBody>
      </p:sp>
    </p:spTree>
    <p:extLst>
      <p:ext uri="{BB962C8B-B14F-4D97-AF65-F5344CB8AC3E}">
        <p14:creationId xmlns:p14="http://schemas.microsoft.com/office/powerpoint/2010/main" val="2119609932"/>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600"/>
                                            <p:tgtEl>
                                              <p:spTgt spid="6"/>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00"/>
                                            <p:tgtEl>
                                              <p:spTgt spid="7"/>
                                            </p:tgtEl>
                                          </p:cBhvr>
                                        </p:animEffect>
                                      </p:childTnLst>
                                    </p:cTn>
                                  </p:par>
                                  <p:par>
                                    <p:cTn id="11"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12" dur="4500" fill="hold"/>
                                            <p:tgtEl>
                                              <p:spTgt spid="33"/>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33"/>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6" dur="6750" fill="hold"/>
                                            <p:tgtEl>
                                              <p:spTgt spid="31"/>
                                            </p:tgtEl>
                                            <p:attrNameLst>
                                              <p:attrName>ppt_x</p:attrName>
                                              <p:attrName>ppt_y</p:attrName>
                                            </p:attrNameLst>
                                          </p:cBhvr>
                                          <p:rCtr x="799"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31"/>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20" dur="3250" fill="hold"/>
                                            <p:tgtEl>
                                              <p:spTgt spid="34"/>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34"/>
                                            </p:tgtEl>
                                            <p:attrNameLst>
                                              <p:attrName>r</p:attrName>
                                            </p:attrNameLst>
                                          </p:cBhvr>
                                        </p:animRot>
                                      </p:childTnLst>
                                    </p:cTn>
                                  </p:par>
                                  <p:par>
                                    <p:cTn id="23"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4" dur="4750" fill="hold"/>
                                            <p:tgtEl>
                                              <p:spTgt spid="35"/>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6" dur="7250" fill="hold"/>
                                            <p:tgtEl>
                                              <p:spTgt spid="32"/>
                                            </p:tgtEl>
                                            <p:attrNameLst>
                                              <p:attrName>ppt_x</p:attrName>
                                              <p:attrName>ppt_y</p:attrName>
                                            </p:attrNameLst>
                                          </p:cBhvr>
                                          <p:rCtr x="3559" y="31"/>
                                        </p:animMotion>
                                      </p:childTnLst>
                                    </p:cTn>
                                  </p:par>
                                  <p:par>
                                    <p:cTn id="27" presetID="6" presetClass="emph" presetSubtype="0" repeatCount="indefinite" autoRev="1" fill="hold" nodeType="withEffect" p14:presetBounceEnd="22000">
                                      <p:stCondLst>
                                        <p:cond delay="0"/>
                                      </p:stCondLst>
                                      <p:childTnLst>
                                        <p:animScale p14:bounceEnd="22000">
                                          <p:cBhvr>
                                            <p:cTn id="28"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600"/>
                                            <p:tgtEl>
                                              <p:spTgt spid="6"/>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00"/>
                                            <p:tgtEl>
                                              <p:spTgt spid="7"/>
                                            </p:tgtEl>
                                          </p:cBhvr>
                                        </p:animEffect>
                                      </p:childTnLst>
                                    </p:cTn>
                                  </p:par>
                                  <p:par>
                                    <p:cTn id="11"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12" dur="4500" fill="hold"/>
                                            <p:tgtEl>
                                              <p:spTgt spid="33"/>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33"/>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6" dur="6750" fill="hold"/>
                                            <p:tgtEl>
                                              <p:spTgt spid="31"/>
                                            </p:tgtEl>
                                            <p:attrNameLst>
                                              <p:attrName>ppt_x</p:attrName>
                                              <p:attrName>ppt_y</p:attrName>
                                            </p:attrNameLst>
                                          </p:cBhvr>
                                          <p:rCtr x="799"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31"/>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3 L -1.38889E-6 4.81481E-6 " pathEditMode="relative" rAng="0" ptsTypes="AA">
                                          <p:cBhvr>
                                            <p:cTn id="20" dur="3250" fill="hold"/>
                                            <p:tgtEl>
                                              <p:spTgt spid="34"/>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34"/>
                                            </p:tgtEl>
                                            <p:attrNameLst>
                                              <p:attrName>r</p:attrName>
                                            </p:attrNameLst>
                                          </p:cBhvr>
                                        </p:animRot>
                                      </p:childTnLst>
                                    </p:cTn>
                                  </p:par>
                                  <p:par>
                                    <p:cTn id="23"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4" dur="4750" fill="hold"/>
                                            <p:tgtEl>
                                              <p:spTgt spid="35"/>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6" dur="7250" fill="hold"/>
                                            <p:tgtEl>
                                              <p:spTgt spid="32"/>
                                            </p:tgtEl>
                                            <p:attrNameLst>
                                              <p:attrName>ppt_x</p:attrName>
                                              <p:attrName>ppt_y</p:attrName>
                                            </p:attrNameLst>
                                          </p:cBhvr>
                                          <p:rCtr x="3559" y="31"/>
                                        </p:animMotion>
                                      </p:childTnLst>
                                    </p:cTn>
                                  </p:par>
                                  <p:par>
                                    <p:cTn id="27" presetID="6" presetClass="emph" presetSubtype="0" repeatCount="indefinite" autoRev="1" fill="hold" nodeType="withEffect">
                                      <p:stCondLst>
                                        <p:cond delay="0"/>
                                      </p:stCondLst>
                                      <p:childTnLst>
                                        <p:animScale>
                                          <p:cBhvr>
                                            <p:cTn id="28"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Graphic 4" descr="Airplane with solid fill">
            <a:extLst>
              <a:ext uri="{FF2B5EF4-FFF2-40B4-BE49-F238E27FC236}">
                <a16:creationId xmlns:a16="http://schemas.microsoft.com/office/drawing/2014/main" id="{D2EDFC69-26C3-3F11-800C-26482E8D06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49071" y="-2318665"/>
            <a:ext cx="1714901" cy="2937895"/>
          </a:xfrm>
          <a:prstGeom prst="rect">
            <a:avLst/>
          </a:prstGeom>
        </p:spPr>
      </p:pic>
      <p:pic>
        <p:nvPicPr>
          <p:cNvPr id="6" name="Graphic 5" descr="Airplane with solid fill">
            <a:extLst>
              <a:ext uri="{FF2B5EF4-FFF2-40B4-BE49-F238E27FC236}">
                <a16:creationId xmlns:a16="http://schemas.microsoft.com/office/drawing/2014/main" id="{03B04227-FEF0-C7F0-EAFA-71F3B83C40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4980" y="-1154008"/>
            <a:ext cx="1481665" cy="1773238"/>
          </a:xfrm>
          <a:prstGeom prst="rect">
            <a:avLst/>
          </a:prstGeom>
        </p:spPr>
      </p:pic>
      <p:pic>
        <p:nvPicPr>
          <p:cNvPr id="7" name="Graphic 6" descr="Airplane with solid fill">
            <a:extLst>
              <a:ext uri="{FF2B5EF4-FFF2-40B4-BE49-F238E27FC236}">
                <a16:creationId xmlns:a16="http://schemas.microsoft.com/office/drawing/2014/main" id="{F8AD9036-B194-D49E-CCA5-AD7F8E9BAC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36694" y="418175"/>
            <a:ext cx="1024112" cy="1225645"/>
          </a:xfrm>
          <a:prstGeom prst="rect">
            <a:avLst/>
          </a:prstGeom>
        </p:spPr>
      </p:pic>
      <p:pic>
        <p:nvPicPr>
          <p:cNvPr id="8" name="Graphic 7" descr="Airplane with solid fill">
            <a:extLst>
              <a:ext uri="{FF2B5EF4-FFF2-40B4-BE49-F238E27FC236}">
                <a16:creationId xmlns:a16="http://schemas.microsoft.com/office/drawing/2014/main" id="{8EF8E616-E46C-9222-F5CC-2AB4358AF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7821" y="1983563"/>
            <a:ext cx="706478" cy="845504"/>
          </a:xfrm>
          <a:prstGeom prst="rect">
            <a:avLst/>
          </a:prstGeom>
        </p:spPr>
      </p:pic>
      <p:pic>
        <p:nvPicPr>
          <p:cNvPr id="10" name="Graphic 9" descr="Airplane with solid fill">
            <a:extLst>
              <a:ext uri="{FF2B5EF4-FFF2-40B4-BE49-F238E27FC236}">
                <a16:creationId xmlns:a16="http://schemas.microsoft.com/office/drawing/2014/main" id="{680F4894-3111-27BA-874A-0D9D439351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44324" y="260977"/>
            <a:ext cx="895352" cy="1071546"/>
          </a:xfrm>
          <a:prstGeom prst="rect">
            <a:avLst/>
          </a:prstGeom>
        </p:spPr>
      </p:pic>
      <p:pic>
        <p:nvPicPr>
          <p:cNvPr id="11" name="Graphic 10" descr="Airplane with solid fill">
            <a:extLst>
              <a:ext uri="{FF2B5EF4-FFF2-40B4-BE49-F238E27FC236}">
                <a16:creationId xmlns:a16="http://schemas.microsoft.com/office/drawing/2014/main" id="{390B3651-B122-2884-C82B-69B9A2B9FE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86141" y="2466591"/>
            <a:ext cx="605748" cy="724952"/>
          </a:xfrm>
          <a:prstGeom prst="rect">
            <a:avLst/>
          </a:prstGeom>
        </p:spPr>
      </p:pic>
      <p:pic>
        <p:nvPicPr>
          <p:cNvPr id="12" name="Graphic 11" descr="Airplane with solid fill">
            <a:extLst>
              <a:ext uri="{FF2B5EF4-FFF2-40B4-BE49-F238E27FC236}">
                <a16:creationId xmlns:a16="http://schemas.microsoft.com/office/drawing/2014/main" id="{827355FC-0A9E-1929-E1EA-60B3E26C9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6537" y="1030998"/>
            <a:ext cx="895352" cy="1071546"/>
          </a:xfrm>
          <a:prstGeom prst="rect">
            <a:avLst/>
          </a:prstGeom>
        </p:spPr>
      </p:pic>
      <p:pic>
        <p:nvPicPr>
          <p:cNvPr id="13" name="Graphic 12" descr="Airplane with solid fill">
            <a:extLst>
              <a:ext uri="{FF2B5EF4-FFF2-40B4-BE49-F238E27FC236}">
                <a16:creationId xmlns:a16="http://schemas.microsoft.com/office/drawing/2014/main" id="{097CAF40-CA4E-541D-AEFF-E6CAFA9308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8321" y="3696101"/>
            <a:ext cx="605748" cy="724952"/>
          </a:xfrm>
          <a:prstGeom prst="rect">
            <a:avLst/>
          </a:prstGeom>
        </p:spPr>
      </p:pic>
      <p:sp>
        <p:nvSpPr>
          <p:cNvPr id="14" name="Rectangle 13">
            <a:extLst>
              <a:ext uri="{FF2B5EF4-FFF2-40B4-BE49-F238E27FC236}">
                <a16:creationId xmlns:a16="http://schemas.microsoft.com/office/drawing/2014/main" id="{8C266D13-2EC5-4F78-D7CA-AC14EBF7A0B5}"/>
              </a:ext>
            </a:extLst>
          </p:cNvPr>
          <p:cNvSpPr/>
          <p:nvPr/>
        </p:nvSpPr>
        <p:spPr>
          <a:xfrm>
            <a:off x="-31119" y="0"/>
            <a:ext cx="8494980" cy="6858000"/>
          </a:xfrm>
          <a:prstGeom prst="rect">
            <a:avLst/>
          </a:prstGeom>
          <a:pattFill prst="dotDmnd">
            <a:fgClr>
              <a:schemeClr val="accent1"/>
            </a:fgClr>
            <a:bgClr>
              <a:schemeClr val="bg1"/>
            </a:bgClr>
          </a:pattFill>
          <a:scene3d>
            <a:camera prst="orthographicFront"/>
            <a:lightRig rig="threePt" dir="t"/>
          </a:scene3d>
          <a:sp3d>
            <a:bevelB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lgn="just">
              <a:buAutoNum type="arabicPeriod"/>
            </a:pPr>
            <a:r>
              <a:rPr lang="en-IN" sz="4400" dirty="0" err="1">
                <a:solidFill>
                  <a:schemeClr val="tx1"/>
                </a:solidFill>
                <a:latin typeface="Bahnschrift Light" panose="020B0502040204020203" pitchFamily="34" charset="0"/>
              </a:rPr>
              <a:t>Facilitiate</a:t>
            </a:r>
            <a:r>
              <a:rPr lang="en-IN" sz="4400" dirty="0">
                <a:solidFill>
                  <a:schemeClr val="tx1"/>
                </a:solidFill>
                <a:latin typeface="Bahnschrift Light" panose="020B0502040204020203" pitchFamily="34" charset="0"/>
              </a:rPr>
              <a:t> Trip Planning</a:t>
            </a:r>
          </a:p>
          <a:p>
            <a:pPr marL="742950" indent="-742950" algn="just">
              <a:buAutoNum type="arabicPeriod"/>
            </a:pPr>
            <a:r>
              <a:rPr lang="en-IN" sz="4400" dirty="0">
                <a:solidFill>
                  <a:schemeClr val="tx1"/>
                </a:solidFill>
                <a:latin typeface="Bahnschrift Light" panose="020B0502040204020203" pitchFamily="34" charset="0"/>
              </a:rPr>
              <a:t>Booking Services</a:t>
            </a:r>
          </a:p>
          <a:p>
            <a:pPr marL="742950" indent="-742950" algn="just">
              <a:buAutoNum type="arabicPeriod"/>
            </a:pPr>
            <a:r>
              <a:rPr lang="en-IN" sz="4400" dirty="0">
                <a:solidFill>
                  <a:schemeClr val="tx1"/>
                </a:solidFill>
                <a:latin typeface="Bahnschrift Light" panose="020B0502040204020203" pitchFamily="34" charset="0"/>
              </a:rPr>
              <a:t>Reviews and Recommendations</a:t>
            </a:r>
          </a:p>
          <a:p>
            <a:pPr marL="742950" indent="-742950" algn="just">
              <a:buAutoNum type="arabicPeriod"/>
            </a:pPr>
            <a:r>
              <a:rPr lang="en-IN" sz="4400" dirty="0">
                <a:solidFill>
                  <a:schemeClr val="tx1"/>
                </a:solidFill>
                <a:latin typeface="Bahnschrift Light" panose="020B0502040204020203" pitchFamily="34" charset="0"/>
              </a:rPr>
              <a:t>Provide Users Safety And Security</a:t>
            </a:r>
          </a:p>
          <a:p>
            <a:pPr marL="742950" indent="-742950" algn="just">
              <a:buAutoNum type="arabicPeriod"/>
            </a:pPr>
            <a:r>
              <a:rPr lang="en-IN" sz="4400" dirty="0">
                <a:solidFill>
                  <a:schemeClr val="tx1"/>
                </a:solidFill>
                <a:latin typeface="Bahnschrift Light" panose="020B0502040204020203" pitchFamily="34" charset="0"/>
              </a:rPr>
              <a:t>Promotions And Deals</a:t>
            </a:r>
          </a:p>
        </p:txBody>
      </p:sp>
      <p:sp>
        <p:nvSpPr>
          <p:cNvPr id="16" name="TextBox 15">
            <a:extLst>
              <a:ext uri="{FF2B5EF4-FFF2-40B4-BE49-F238E27FC236}">
                <a16:creationId xmlns:a16="http://schemas.microsoft.com/office/drawing/2014/main" id="{BAA6D099-A876-B62D-7EC9-68F67EA5D3CD}"/>
              </a:ext>
            </a:extLst>
          </p:cNvPr>
          <p:cNvSpPr txBox="1"/>
          <p:nvPr/>
        </p:nvSpPr>
        <p:spPr>
          <a:xfrm>
            <a:off x="64601" y="111398"/>
            <a:ext cx="8134121" cy="1015663"/>
          </a:xfrm>
          <a:prstGeom prst="rect">
            <a:avLst/>
          </a:prstGeom>
          <a:noFill/>
        </p:spPr>
        <p:txBody>
          <a:bodyPr wrap="square" rtlCol="0">
            <a:spAutoFit/>
          </a:bodyPr>
          <a:lstStyle/>
          <a:p>
            <a:r>
              <a:rPr lang="en-IN" sz="6000" dirty="0">
                <a:latin typeface="Arial Black" panose="020B0A04020102020204" pitchFamily="34" charset="0"/>
              </a:rPr>
              <a:t>OBJECTIVE</a:t>
            </a:r>
          </a:p>
        </p:txBody>
      </p:sp>
    </p:spTree>
    <p:extLst>
      <p:ext uri="{BB962C8B-B14F-4D97-AF65-F5344CB8AC3E}">
        <p14:creationId xmlns:p14="http://schemas.microsoft.com/office/powerpoint/2010/main" val="1296261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Graphic 4" descr="Airplane with solid fill">
            <a:extLst>
              <a:ext uri="{FF2B5EF4-FFF2-40B4-BE49-F238E27FC236}">
                <a16:creationId xmlns:a16="http://schemas.microsoft.com/office/drawing/2014/main" id="{D2EDFC69-26C3-3F11-800C-26482E8D06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49071" y="-2318665"/>
            <a:ext cx="1714901" cy="2937895"/>
          </a:xfrm>
          <a:prstGeom prst="rect">
            <a:avLst/>
          </a:prstGeom>
        </p:spPr>
      </p:pic>
      <p:pic>
        <p:nvPicPr>
          <p:cNvPr id="6" name="Graphic 5" descr="Airplane with solid fill">
            <a:extLst>
              <a:ext uri="{FF2B5EF4-FFF2-40B4-BE49-F238E27FC236}">
                <a16:creationId xmlns:a16="http://schemas.microsoft.com/office/drawing/2014/main" id="{03B04227-FEF0-C7F0-EAFA-71F3B83C40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4980" y="-1154008"/>
            <a:ext cx="1481665" cy="1773238"/>
          </a:xfrm>
          <a:prstGeom prst="rect">
            <a:avLst/>
          </a:prstGeom>
        </p:spPr>
      </p:pic>
      <p:pic>
        <p:nvPicPr>
          <p:cNvPr id="7" name="Graphic 6" descr="Airplane with solid fill">
            <a:extLst>
              <a:ext uri="{FF2B5EF4-FFF2-40B4-BE49-F238E27FC236}">
                <a16:creationId xmlns:a16="http://schemas.microsoft.com/office/drawing/2014/main" id="{F8AD9036-B194-D49E-CCA5-AD7F8E9BAC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36694" y="418175"/>
            <a:ext cx="1024112" cy="1225645"/>
          </a:xfrm>
          <a:prstGeom prst="rect">
            <a:avLst/>
          </a:prstGeom>
        </p:spPr>
      </p:pic>
      <p:pic>
        <p:nvPicPr>
          <p:cNvPr id="8" name="Graphic 7" descr="Airplane with solid fill">
            <a:extLst>
              <a:ext uri="{FF2B5EF4-FFF2-40B4-BE49-F238E27FC236}">
                <a16:creationId xmlns:a16="http://schemas.microsoft.com/office/drawing/2014/main" id="{8EF8E616-E46C-9222-F5CC-2AB4358AF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7821" y="1983563"/>
            <a:ext cx="706478" cy="845504"/>
          </a:xfrm>
          <a:prstGeom prst="rect">
            <a:avLst/>
          </a:prstGeom>
        </p:spPr>
      </p:pic>
      <p:pic>
        <p:nvPicPr>
          <p:cNvPr id="10" name="Graphic 9" descr="Airplane with solid fill">
            <a:extLst>
              <a:ext uri="{FF2B5EF4-FFF2-40B4-BE49-F238E27FC236}">
                <a16:creationId xmlns:a16="http://schemas.microsoft.com/office/drawing/2014/main" id="{680F4894-3111-27BA-874A-0D9D439351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44324" y="260977"/>
            <a:ext cx="895352" cy="1071546"/>
          </a:xfrm>
          <a:prstGeom prst="rect">
            <a:avLst/>
          </a:prstGeom>
        </p:spPr>
      </p:pic>
      <p:pic>
        <p:nvPicPr>
          <p:cNvPr id="11" name="Graphic 10" descr="Airplane with solid fill">
            <a:extLst>
              <a:ext uri="{FF2B5EF4-FFF2-40B4-BE49-F238E27FC236}">
                <a16:creationId xmlns:a16="http://schemas.microsoft.com/office/drawing/2014/main" id="{390B3651-B122-2884-C82B-69B9A2B9FE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86141" y="2466591"/>
            <a:ext cx="605748" cy="724952"/>
          </a:xfrm>
          <a:prstGeom prst="rect">
            <a:avLst/>
          </a:prstGeom>
        </p:spPr>
      </p:pic>
      <p:pic>
        <p:nvPicPr>
          <p:cNvPr id="12" name="Graphic 11" descr="Airplane with solid fill">
            <a:extLst>
              <a:ext uri="{FF2B5EF4-FFF2-40B4-BE49-F238E27FC236}">
                <a16:creationId xmlns:a16="http://schemas.microsoft.com/office/drawing/2014/main" id="{827355FC-0A9E-1929-E1EA-60B3E26C9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6537" y="1030998"/>
            <a:ext cx="895352" cy="1071546"/>
          </a:xfrm>
          <a:prstGeom prst="rect">
            <a:avLst/>
          </a:prstGeom>
        </p:spPr>
      </p:pic>
      <p:pic>
        <p:nvPicPr>
          <p:cNvPr id="13" name="Graphic 12" descr="Airplane with solid fill">
            <a:extLst>
              <a:ext uri="{FF2B5EF4-FFF2-40B4-BE49-F238E27FC236}">
                <a16:creationId xmlns:a16="http://schemas.microsoft.com/office/drawing/2014/main" id="{097CAF40-CA4E-541D-AEFF-E6CAFA9308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8321" y="3696101"/>
            <a:ext cx="605748" cy="724952"/>
          </a:xfrm>
          <a:prstGeom prst="rect">
            <a:avLst/>
          </a:prstGeom>
        </p:spPr>
      </p:pic>
      <p:sp>
        <p:nvSpPr>
          <p:cNvPr id="14" name="Rectangle 13">
            <a:extLst>
              <a:ext uri="{FF2B5EF4-FFF2-40B4-BE49-F238E27FC236}">
                <a16:creationId xmlns:a16="http://schemas.microsoft.com/office/drawing/2014/main" id="{8C266D13-2EC5-4F78-D7CA-AC14EBF7A0B5}"/>
              </a:ext>
            </a:extLst>
          </p:cNvPr>
          <p:cNvSpPr/>
          <p:nvPr/>
        </p:nvSpPr>
        <p:spPr>
          <a:xfrm>
            <a:off x="0" y="0"/>
            <a:ext cx="8494980" cy="6858000"/>
          </a:xfrm>
          <a:prstGeom prst="rect">
            <a:avLst/>
          </a:prstGeom>
          <a:pattFill prst="dotDmnd">
            <a:fgClr>
              <a:schemeClr val="accent1"/>
            </a:fgClr>
            <a:bgClr>
              <a:schemeClr val="bg1"/>
            </a:bgClr>
          </a:pattFill>
          <a:scene3d>
            <a:camera prst="orthographicFront"/>
            <a:lightRig rig="threePt" dir="t"/>
          </a:scene3d>
          <a:sp3d>
            <a:bevelB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4400" dirty="0">
              <a:solidFill>
                <a:schemeClr val="tx1"/>
              </a:solidFill>
              <a:latin typeface="Bahnschrift Light" panose="020B0502040204020203" pitchFamily="34" charset="0"/>
            </a:endParaRPr>
          </a:p>
          <a:p>
            <a:pPr algn="just"/>
            <a:r>
              <a:rPr lang="en-IN" sz="4400" dirty="0">
                <a:solidFill>
                  <a:schemeClr val="tx1"/>
                </a:solidFill>
                <a:latin typeface="Bahnschrift Light" panose="020B0502040204020203" pitchFamily="34" charset="0"/>
              </a:rPr>
              <a:t>6.Customer Support</a:t>
            </a:r>
          </a:p>
          <a:p>
            <a:pPr algn="just"/>
            <a:r>
              <a:rPr lang="en-IN" sz="4400" dirty="0">
                <a:solidFill>
                  <a:schemeClr val="tx1"/>
                </a:solidFill>
                <a:latin typeface="Bahnschrift Light" panose="020B0502040204020203" pitchFamily="34" charset="0"/>
              </a:rPr>
              <a:t>7.Building Trust And Credibility</a:t>
            </a:r>
          </a:p>
        </p:txBody>
      </p:sp>
      <p:sp>
        <p:nvSpPr>
          <p:cNvPr id="16" name="TextBox 15">
            <a:extLst>
              <a:ext uri="{FF2B5EF4-FFF2-40B4-BE49-F238E27FC236}">
                <a16:creationId xmlns:a16="http://schemas.microsoft.com/office/drawing/2014/main" id="{BAA6D099-A876-B62D-7EC9-68F67EA5D3CD}"/>
              </a:ext>
            </a:extLst>
          </p:cNvPr>
          <p:cNvSpPr txBox="1"/>
          <p:nvPr/>
        </p:nvSpPr>
        <p:spPr>
          <a:xfrm>
            <a:off x="125128" y="96253"/>
            <a:ext cx="8134121" cy="1015663"/>
          </a:xfrm>
          <a:prstGeom prst="rect">
            <a:avLst/>
          </a:prstGeom>
          <a:noFill/>
        </p:spPr>
        <p:txBody>
          <a:bodyPr wrap="square" rtlCol="0">
            <a:spAutoFit/>
          </a:bodyPr>
          <a:lstStyle/>
          <a:p>
            <a:r>
              <a:rPr lang="en-IN" sz="6000" dirty="0">
                <a:latin typeface="Arial Black" panose="020B0A04020102020204" pitchFamily="34" charset="0"/>
              </a:rPr>
              <a:t>OBJECTIVE</a:t>
            </a:r>
          </a:p>
        </p:txBody>
      </p:sp>
    </p:spTree>
    <p:extLst>
      <p:ext uri="{BB962C8B-B14F-4D97-AF65-F5344CB8AC3E}">
        <p14:creationId xmlns:p14="http://schemas.microsoft.com/office/powerpoint/2010/main" val="2035507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D8637E-CB79-9D43-28D1-C2A4F20E1079}"/>
              </a:ext>
            </a:extLst>
          </p:cNvPr>
          <p:cNvGrpSpPr/>
          <p:nvPr/>
        </p:nvGrpSpPr>
        <p:grpSpPr>
          <a:xfrm>
            <a:off x="-4657339" y="-2328669"/>
            <a:ext cx="19394460" cy="11567160"/>
            <a:chOff x="-4657339" y="-2328669"/>
            <a:chExt cx="19394460" cy="115671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2" name="Ink 1">
                  <a:extLst>
                    <a:ext uri="{FF2B5EF4-FFF2-40B4-BE49-F238E27FC236}">
                      <a16:creationId xmlns:a16="http://schemas.microsoft.com/office/drawing/2014/main" id="{7DB93BE9-04D5-FC96-4746-15D1A8C9BA7D}"/>
                    </a:ext>
                  </a:extLst>
                </p14:cNvPr>
                <p14:cNvContentPartPr/>
                <p14:nvPr/>
              </p14:nvContentPartPr>
              <p14:xfrm>
                <a:off x="-4657339" y="-2272509"/>
                <a:ext cx="18791640" cy="10696320"/>
              </p14:xfrm>
            </p:contentPart>
          </mc:Choice>
          <mc:Fallback xmlns="">
            <p:pic>
              <p:nvPicPr>
                <p:cNvPr id="2" name="Ink 1">
                  <a:extLst>
                    <a:ext uri="{FF2B5EF4-FFF2-40B4-BE49-F238E27FC236}">
                      <a16:creationId xmlns:a16="http://schemas.microsoft.com/office/drawing/2014/main" id="{7DB93BE9-04D5-FC96-4746-15D1A8C9BA7D}"/>
                    </a:ext>
                  </a:extLst>
                </p:cNvPr>
                <p:cNvPicPr/>
                <p:nvPr/>
              </p:nvPicPr>
              <p:blipFill>
                <a:blip r:embed="rId3"/>
                <a:stretch>
                  <a:fillRect/>
                </a:stretch>
              </p:blipFill>
              <p:spPr>
                <a:xfrm>
                  <a:off x="-4666339" y="-2281149"/>
                  <a:ext cx="18809280" cy="10713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 name="Ink 2">
                  <a:extLst>
                    <a:ext uri="{FF2B5EF4-FFF2-40B4-BE49-F238E27FC236}">
                      <a16:creationId xmlns:a16="http://schemas.microsoft.com/office/drawing/2014/main" id="{B97F4639-33C0-E662-9CA0-41ECF418435D}"/>
                    </a:ext>
                  </a:extLst>
                </p14:cNvPr>
                <p14:cNvContentPartPr/>
                <p14:nvPr/>
              </p14:nvContentPartPr>
              <p14:xfrm>
                <a:off x="-2976139" y="-179109"/>
                <a:ext cx="15464520" cy="8572680"/>
              </p14:xfrm>
            </p:contentPart>
          </mc:Choice>
          <mc:Fallback xmlns="">
            <p:pic>
              <p:nvPicPr>
                <p:cNvPr id="3" name="Ink 2">
                  <a:extLst>
                    <a:ext uri="{FF2B5EF4-FFF2-40B4-BE49-F238E27FC236}">
                      <a16:creationId xmlns:a16="http://schemas.microsoft.com/office/drawing/2014/main" id="{B97F4639-33C0-E662-9CA0-41ECF418435D}"/>
                    </a:ext>
                  </a:extLst>
                </p:cNvPr>
                <p:cNvPicPr/>
                <p:nvPr/>
              </p:nvPicPr>
              <p:blipFill>
                <a:blip r:embed="rId5"/>
                <a:stretch>
                  <a:fillRect/>
                </a:stretch>
              </p:blipFill>
              <p:spPr>
                <a:xfrm>
                  <a:off x="-2984779" y="-188109"/>
                  <a:ext cx="15482160" cy="859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4" name="Ink 3">
                  <a:extLst>
                    <a:ext uri="{FF2B5EF4-FFF2-40B4-BE49-F238E27FC236}">
                      <a16:creationId xmlns:a16="http://schemas.microsoft.com/office/drawing/2014/main" id="{C9C3AFE1-C315-158C-F22A-FF23A5ADD1DC}"/>
                    </a:ext>
                  </a:extLst>
                </p14:cNvPr>
                <p14:cNvContentPartPr/>
                <p14:nvPr/>
              </p14:nvContentPartPr>
              <p14:xfrm>
                <a:off x="-3358819" y="-2328669"/>
                <a:ext cx="17052840" cy="10906920"/>
              </p14:xfrm>
            </p:contentPart>
          </mc:Choice>
          <mc:Fallback xmlns="">
            <p:pic>
              <p:nvPicPr>
                <p:cNvPr id="4" name="Ink 3">
                  <a:extLst>
                    <a:ext uri="{FF2B5EF4-FFF2-40B4-BE49-F238E27FC236}">
                      <a16:creationId xmlns:a16="http://schemas.microsoft.com/office/drawing/2014/main" id="{C9C3AFE1-C315-158C-F22A-FF23A5ADD1DC}"/>
                    </a:ext>
                  </a:extLst>
                </p:cNvPr>
                <p:cNvPicPr/>
                <p:nvPr/>
              </p:nvPicPr>
              <p:blipFill>
                <a:blip r:embed="rId7"/>
                <a:stretch>
                  <a:fillRect/>
                </a:stretch>
              </p:blipFill>
              <p:spPr>
                <a:xfrm>
                  <a:off x="-3367819" y="-2337669"/>
                  <a:ext cx="17070480" cy="1092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5" name="Ink 4">
                  <a:extLst>
                    <a:ext uri="{FF2B5EF4-FFF2-40B4-BE49-F238E27FC236}">
                      <a16:creationId xmlns:a16="http://schemas.microsoft.com/office/drawing/2014/main" id="{963F6EE6-D538-581C-847E-0A6F99D3C3EF}"/>
                    </a:ext>
                  </a:extLst>
                </p14:cNvPr>
                <p14:cNvContentPartPr/>
                <p14:nvPr/>
              </p14:nvContentPartPr>
              <p14:xfrm>
                <a:off x="-707059" y="211131"/>
                <a:ext cx="11049480" cy="5365440"/>
              </p14:xfrm>
            </p:contentPart>
          </mc:Choice>
          <mc:Fallback xmlns="">
            <p:pic>
              <p:nvPicPr>
                <p:cNvPr id="5" name="Ink 4">
                  <a:extLst>
                    <a:ext uri="{FF2B5EF4-FFF2-40B4-BE49-F238E27FC236}">
                      <a16:creationId xmlns:a16="http://schemas.microsoft.com/office/drawing/2014/main" id="{963F6EE6-D538-581C-847E-0A6F99D3C3EF}"/>
                    </a:ext>
                  </a:extLst>
                </p:cNvPr>
                <p:cNvPicPr/>
                <p:nvPr/>
              </p:nvPicPr>
              <p:blipFill>
                <a:blip r:embed="rId9"/>
                <a:stretch>
                  <a:fillRect/>
                </a:stretch>
              </p:blipFill>
              <p:spPr>
                <a:xfrm>
                  <a:off x="-716059" y="157491"/>
                  <a:ext cx="11067120" cy="547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7" name="Ink 6">
                  <a:extLst>
                    <a:ext uri="{FF2B5EF4-FFF2-40B4-BE49-F238E27FC236}">
                      <a16:creationId xmlns:a16="http://schemas.microsoft.com/office/drawing/2014/main" id="{CE9D1B60-2426-F5BD-2AD1-AD3449D199B0}"/>
                    </a:ext>
                  </a:extLst>
                </p14:cNvPr>
                <p14:cNvContentPartPr/>
                <p14:nvPr/>
              </p14:nvContentPartPr>
              <p14:xfrm>
                <a:off x="885221" y="6208371"/>
                <a:ext cx="360" cy="360"/>
              </p14:xfrm>
            </p:contentPart>
          </mc:Choice>
          <mc:Fallback xmlns="">
            <p:pic>
              <p:nvPicPr>
                <p:cNvPr id="7" name="Ink 6">
                  <a:extLst>
                    <a:ext uri="{FF2B5EF4-FFF2-40B4-BE49-F238E27FC236}">
                      <a16:creationId xmlns:a16="http://schemas.microsoft.com/office/drawing/2014/main" id="{CE9D1B60-2426-F5BD-2AD1-AD3449D199B0}"/>
                    </a:ext>
                  </a:extLst>
                </p:cNvPr>
                <p:cNvPicPr/>
                <p:nvPr/>
              </p:nvPicPr>
              <p:blipFill>
                <a:blip r:embed="rId11"/>
                <a:stretch>
                  <a:fillRect/>
                </a:stretch>
              </p:blipFill>
              <p:spPr>
                <a:xfrm>
                  <a:off x="876221" y="6199371"/>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8" name="Ink 7">
                  <a:extLst>
                    <a:ext uri="{FF2B5EF4-FFF2-40B4-BE49-F238E27FC236}">
                      <a16:creationId xmlns:a16="http://schemas.microsoft.com/office/drawing/2014/main" id="{69C55A67-DEB2-5318-5F0D-58AFCA53C0DA}"/>
                    </a:ext>
                  </a:extLst>
                </p14:cNvPr>
                <p14:cNvContentPartPr/>
                <p14:nvPr/>
              </p14:nvContentPartPr>
              <p14:xfrm>
                <a:off x="-1404199" y="-1084149"/>
                <a:ext cx="16141320" cy="10322640"/>
              </p14:xfrm>
            </p:contentPart>
          </mc:Choice>
          <mc:Fallback xmlns="">
            <p:pic>
              <p:nvPicPr>
                <p:cNvPr id="8" name="Ink 7">
                  <a:extLst>
                    <a:ext uri="{FF2B5EF4-FFF2-40B4-BE49-F238E27FC236}">
                      <a16:creationId xmlns:a16="http://schemas.microsoft.com/office/drawing/2014/main" id="{69C55A67-DEB2-5318-5F0D-58AFCA53C0DA}"/>
                    </a:ext>
                  </a:extLst>
                </p:cNvPr>
                <p:cNvPicPr/>
                <p:nvPr/>
              </p:nvPicPr>
              <p:blipFill>
                <a:blip r:embed="rId13"/>
                <a:stretch>
                  <a:fillRect/>
                </a:stretch>
              </p:blipFill>
              <p:spPr>
                <a:xfrm>
                  <a:off x="-1412839" y="-1093149"/>
                  <a:ext cx="16158960" cy="1034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9" name="Ink 8">
                  <a:extLst>
                    <a:ext uri="{FF2B5EF4-FFF2-40B4-BE49-F238E27FC236}">
                      <a16:creationId xmlns:a16="http://schemas.microsoft.com/office/drawing/2014/main" id="{CB211716-7D5B-A0CC-9476-90837984851A}"/>
                    </a:ext>
                  </a:extLst>
                </p14:cNvPr>
                <p14:cNvContentPartPr/>
                <p14:nvPr/>
              </p14:nvContentPartPr>
              <p14:xfrm>
                <a:off x="-3152539" y="-425349"/>
                <a:ext cx="17299080" cy="9005040"/>
              </p14:xfrm>
            </p:contentPart>
          </mc:Choice>
          <mc:Fallback xmlns="">
            <p:pic>
              <p:nvPicPr>
                <p:cNvPr id="9" name="Ink 8">
                  <a:extLst>
                    <a:ext uri="{FF2B5EF4-FFF2-40B4-BE49-F238E27FC236}">
                      <a16:creationId xmlns:a16="http://schemas.microsoft.com/office/drawing/2014/main" id="{CB211716-7D5B-A0CC-9476-90837984851A}"/>
                    </a:ext>
                  </a:extLst>
                </p:cNvPr>
                <p:cNvPicPr/>
                <p:nvPr/>
              </p:nvPicPr>
              <p:blipFill>
                <a:blip r:embed="rId15"/>
                <a:stretch>
                  <a:fillRect/>
                </a:stretch>
              </p:blipFill>
              <p:spPr>
                <a:xfrm>
                  <a:off x="-3161179" y="-433989"/>
                  <a:ext cx="17316720" cy="902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0" name="Ink 9">
                  <a:extLst>
                    <a:ext uri="{FF2B5EF4-FFF2-40B4-BE49-F238E27FC236}">
                      <a16:creationId xmlns:a16="http://schemas.microsoft.com/office/drawing/2014/main" id="{085312AD-CF89-0A76-E4C0-2FD0DD1FF868}"/>
                    </a:ext>
                  </a:extLst>
                </p14:cNvPr>
                <p14:cNvContentPartPr/>
                <p14:nvPr/>
              </p14:nvContentPartPr>
              <p14:xfrm>
                <a:off x="-2481139" y="-2206345"/>
                <a:ext cx="15956280" cy="9936360"/>
              </p14:xfrm>
            </p:contentPart>
          </mc:Choice>
          <mc:Fallback xmlns="">
            <p:pic>
              <p:nvPicPr>
                <p:cNvPr id="10" name="Ink 9">
                  <a:extLst>
                    <a:ext uri="{FF2B5EF4-FFF2-40B4-BE49-F238E27FC236}">
                      <a16:creationId xmlns:a16="http://schemas.microsoft.com/office/drawing/2014/main" id="{085312AD-CF89-0A76-E4C0-2FD0DD1FF868}"/>
                    </a:ext>
                  </a:extLst>
                </p:cNvPr>
                <p:cNvPicPr/>
                <p:nvPr/>
              </p:nvPicPr>
              <p:blipFill>
                <a:blip r:embed="rId17"/>
                <a:stretch>
                  <a:fillRect/>
                </a:stretch>
              </p:blipFill>
              <p:spPr>
                <a:xfrm>
                  <a:off x="-2490139" y="-2214985"/>
                  <a:ext cx="15973920" cy="9954000"/>
                </a:xfrm>
                <a:prstGeom prst="rect">
                  <a:avLst/>
                </a:prstGeom>
              </p:spPr>
            </p:pic>
          </mc:Fallback>
        </mc:AlternateContent>
      </p:grpSp>
      <p:sp>
        <p:nvSpPr>
          <p:cNvPr id="13" name="TextBox 12">
            <a:extLst>
              <a:ext uri="{FF2B5EF4-FFF2-40B4-BE49-F238E27FC236}">
                <a16:creationId xmlns:a16="http://schemas.microsoft.com/office/drawing/2014/main" id="{4969101A-CC26-4D73-6F19-80526322D7D2}"/>
              </a:ext>
            </a:extLst>
          </p:cNvPr>
          <p:cNvSpPr txBox="1"/>
          <p:nvPr/>
        </p:nvSpPr>
        <p:spPr>
          <a:xfrm>
            <a:off x="134754" y="0"/>
            <a:ext cx="11858324" cy="1107996"/>
          </a:xfrm>
          <a:prstGeom prst="rect">
            <a:avLst/>
          </a:prstGeom>
          <a:noFill/>
        </p:spPr>
        <p:txBody>
          <a:bodyPr wrap="square" rtlCol="0">
            <a:spAutoFit/>
          </a:bodyPr>
          <a:lstStyle/>
          <a:p>
            <a:r>
              <a:rPr lang="en-IN" sz="6600" dirty="0">
                <a:solidFill>
                  <a:schemeClr val="accent6">
                    <a:lumMod val="75000"/>
                  </a:schemeClr>
                </a:solidFill>
                <a:latin typeface="Algerian" panose="04020705040A02060702" pitchFamily="82" charset="0"/>
              </a:rPr>
              <a:t>technology used :</a:t>
            </a:r>
          </a:p>
        </p:txBody>
      </p:sp>
      <p:pic>
        <p:nvPicPr>
          <p:cNvPr id="4098" name="Picture 2" descr="What is the difference between HTML, CSS, JavaScript and Bootstrap? - Quora">
            <a:extLst>
              <a:ext uri="{FF2B5EF4-FFF2-40B4-BE49-F238E27FC236}">
                <a16:creationId xmlns:a16="http://schemas.microsoft.com/office/drawing/2014/main" id="{31D63624-9426-74EC-4B97-200711AC1E1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9031" y="1876926"/>
            <a:ext cx="2656230" cy="39107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17 Free CSS Layouts for User Interface Designers 2023 - Colorlib">
            <a:extLst>
              <a:ext uri="{FF2B5EF4-FFF2-40B4-BE49-F238E27FC236}">
                <a16:creationId xmlns:a16="http://schemas.microsoft.com/office/drawing/2014/main" id="{6387C9FA-227B-26A1-643A-194C53E0212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38337" y="1864571"/>
            <a:ext cx="2517728" cy="39107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6 Best Jquery plugin to use this year - Technokrats">
            <a:extLst>
              <a:ext uri="{FF2B5EF4-FFF2-40B4-BE49-F238E27FC236}">
                <a16:creationId xmlns:a16="http://schemas.microsoft.com/office/drawing/2014/main" id="{2AC47497-E65F-E349-C745-3EB8A280737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19221" y="2147365"/>
            <a:ext cx="3095560" cy="330193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ootstrap">
            <a:extLst>
              <a:ext uri="{FF2B5EF4-FFF2-40B4-BE49-F238E27FC236}">
                <a16:creationId xmlns:a16="http://schemas.microsoft.com/office/drawing/2014/main" id="{ADB26235-B903-F450-D35D-891971D8C94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198887" y="1953928"/>
            <a:ext cx="2438400" cy="3688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77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8FB233-1A6A-B17A-E567-0E82EE30F483}"/>
              </a:ext>
            </a:extLst>
          </p:cNvPr>
          <p:cNvSpPr txBox="1"/>
          <p:nvPr/>
        </p:nvSpPr>
        <p:spPr>
          <a:xfrm>
            <a:off x="2779295" y="70404"/>
            <a:ext cx="6097604" cy="1754326"/>
          </a:xfrm>
          <a:prstGeom prst="rect">
            <a:avLst/>
          </a:prstGeom>
          <a:noFill/>
        </p:spPr>
        <p:txBody>
          <a:bodyPr wrap="square">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ptos" panose="020B0004020202020204" pitchFamily="34" charset="0"/>
              </a:rPr>
              <a:t>CLIENT SPECIFICATION</a:t>
            </a: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1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TextBox 4">
            <a:extLst>
              <a:ext uri="{FF2B5EF4-FFF2-40B4-BE49-F238E27FC236}">
                <a16:creationId xmlns:a16="http://schemas.microsoft.com/office/drawing/2014/main" id="{E26AF5D4-AFCF-0687-4D3D-1E15C6453CE0}"/>
              </a:ext>
            </a:extLst>
          </p:cNvPr>
          <p:cNvSpPr txBox="1"/>
          <p:nvPr/>
        </p:nvSpPr>
        <p:spPr>
          <a:xfrm>
            <a:off x="67377" y="1824730"/>
            <a:ext cx="12124623" cy="5262979"/>
          </a:xfrm>
          <a:prstGeom prst="rect">
            <a:avLst/>
          </a:prstGeom>
          <a:noFill/>
        </p:spPr>
        <p:txBody>
          <a:bodyPr wrap="square" rtlCol="0">
            <a:spAutoFit/>
          </a:bodyPr>
          <a:lstStyle/>
          <a:p>
            <a:pPr algn="l">
              <a:buFont typeface="+mj-lt"/>
              <a:buAutoNum type="arabicPeriod"/>
            </a:pPr>
            <a:r>
              <a:rPr lang="en-US" sz="2400" b="1" i="0" dirty="0">
                <a:solidFill>
                  <a:schemeClr val="bg2">
                    <a:lumMod val="10000"/>
                  </a:schemeClr>
                </a:solidFill>
                <a:effectLst/>
                <a:latin typeface="Sitka Text Semibold" pitchFamily="2" charset="0"/>
              </a:rPr>
              <a:t>Facilitating Trip Planning:</a:t>
            </a:r>
            <a:r>
              <a:rPr lang="en-US" sz="2400" b="0" i="0" dirty="0">
                <a:solidFill>
                  <a:schemeClr val="bg2">
                    <a:lumMod val="10000"/>
                  </a:schemeClr>
                </a:solidFill>
                <a:effectLst/>
                <a:latin typeface="Sitka Text Semibold" pitchFamily="2" charset="0"/>
              </a:rPr>
              <a:t> Offering detailed information about destinations, attractions, accommodations, transportation options, and activities to help users plan their trips efficiently.</a:t>
            </a:r>
          </a:p>
          <a:p>
            <a:pPr algn="l">
              <a:buFont typeface="+mj-lt"/>
              <a:buAutoNum type="arabicPeriod"/>
            </a:pPr>
            <a:r>
              <a:rPr lang="en-US" sz="2400" b="1" i="0" dirty="0">
                <a:solidFill>
                  <a:schemeClr val="bg2">
                    <a:lumMod val="10000"/>
                  </a:schemeClr>
                </a:solidFill>
                <a:effectLst/>
                <a:latin typeface="Sitka Text Semibold" pitchFamily="2" charset="0"/>
              </a:rPr>
              <a:t>Booking Services:</a:t>
            </a:r>
            <a:r>
              <a:rPr lang="en-US" sz="2400" b="0" i="0" dirty="0">
                <a:solidFill>
                  <a:schemeClr val="bg2">
                    <a:lumMod val="10000"/>
                  </a:schemeClr>
                </a:solidFill>
                <a:effectLst/>
                <a:latin typeface="Sitka Text Semibold" pitchFamily="2" charset="0"/>
              </a:rPr>
              <a:t> Providing a platform where users can book flights, hotels, rental cars, tours, activities, and other travel-related services easily and securely.</a:t>
            </a:r>
          </a:p>
          <a:p>
            <a:pPr algn="l">
              <a:buFont typeface="+mj-lt"/>
              <a:buAutoNum type="arabicPeriod"/>
            </a:pPr>
            <a:r>
              <a:rPr lang="en-US" sz="2400" b="1" i="0" dirty="0">
                <a:solidFill>
                  <a:schemeClr val="bg2">
                    <a:lumMod val="10000"/>
                  </a:schemeClr>
                </a:solidFill>
                <a:effectLst/>
                <a:latin typeface="Sitka Text Semibold" pitchFamily="2" charset="0"/>
              </a:rPr>
              <a:t>Customization and Personalization:</a:t>
            </a:r>
            <a:r>
              <a:rPr lang="en-US" sz="2400" b="0" i="0" dirty="0">
                <a:solidFill>
                  <a:schemeClr val="bg2">
                    <a:lumMod val="10000"/>
                  </a:schemeClr>
                </a:solidFill>
                <a:effectLst/>
                <a:latin typeface="Sitka Text Semibold" pitchFamily="2" charset="0"/>
              </a:rPr>
              <a:t> Offering personalized recommendations and customizable travel packages based on user preferences and interests.</a:t>
            </a:r>
          </a:p>
          <a:p>
            <a:pPr algn="l">
              <a:buFont typeface="+mj-lt"/>
              <a:buAutoNum type="arabicPeriod"/>
            </a:pPr>
            <a:r>
              <a:rPr lang="en-US" sz="2400" b="1" i="0" dirty="0">
                <a:solidFill>
                  <a:schemeClr val="bg2">
                    <a:lumMod val="10000"/>
                  </a:schemeClr>
                </a:solidFill>
                <a:effectLst/>
                <a:latin typeface="Sitka Text Semibold" pitchFamily="2" charset="0"/>
              </a:rPr>
              <a:t>Reviews and Recommendations:</a:t>
            </a:r>
            <a:r>
              <a:rPr lang="en-US" sz="2400" b="0" i="0" dirty="0">
                <a:solidFill>
                  <a:schemeClr val="bg2">
                    <a:lumMod val="10000"/>
                  </a:schemeClr>
                </a:solidFill>
                <a:effectLst/>
                <a:latin typeface="Sitka Text Semibold" pitchFamily="2" charset="0"/>
              </a:rPr>
              <a:t> Including user-generated reviews, ratings, and testimonials to assist travelers in making informed decisions about their travel arrangements.</a:t>
            </a:r>
          </a:p>
          <a:p>
            <a:pPr algn="l">
              <a:buFont typeface="+mj-lt"/>
              <a:buAutoNum type="arabicPeriod"/>
            </a:pPr>
            <a:r>
              <a:rPr lang="en-US" sz="2400" b="1" i="0" dirty="0">
                <a:solidFill>
                  <a:schemeClr val="bg2">
                    <a:lumMod val="10000"/>
                  </a:schemeClr>
                </a:solidFill>
                <a:effectLst/>
                <a:latin typeface="Sitka Text Semibold" pitchFamily="2" charset="0"/>
              </a:rPr>
              <a:t>Mobile-Friendly Experience:</a:t>
            </a:r>
            <a:r>
              <a:rPr lang="en-US" sz="2400" b="0" i="0" dirty="0">
                <a:solidFill>
                  <a:schemeClr val="bg2">
                    <a:lumMod val="10000"/>
                  </a:schemeClr>
                </a:solidFill>
                <a:effectLst/>
                <a:latin typeface="Sitka Text Semibold" pitchFamily="2" charset="0"/>
              </a:rPr>
              <a:t> Ensuring the website is responsive and optimized for various devices (smartphones, tablets, desktops) to allow users to access and navigate the site conveniently on the go</a:t>
            </a:r>
            <a:r>
              <a:rPr lang="en-US" b="0" i="0" dirty="0">
                <a:solidFill>
                  <a:schemeClr val="bg2">
                    <a:lumMod val="10000"/>
                  </a:schemeClr>
                </a:solidFill>
                <a:effectLst/>
                <a:latin typeface="Söhne"/>
              </a:rPr>
              <a:t>.</a:t>
            </a:r>
          </a:p>
        </p:txBody>
      </p:sp>
    </p:spTree>
    <p:extLst>
      <p:ext uri="{BB962C8B-B14F-4D97-AF65-F5344CB8AC3E}">
        <p14:creationId xmlns:p14="http://schemas.microsoft.com/office/powerpoint/2010/main" val="327526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8FB233-1A6A-B17A-E567-0E82EE30F483}"/>
              </a:ext>
            </a:extLst>
          </p:cNvPr>
          <p:cNvSpPr txBox="1"/>
          <p:nvPr/>
        </p:nvSpPr>
        <p:spPr>
          <a:xfrm>
            <a:off x="2779295" y="70404"/>
            <a:ext cx="6097604" cy="1754326"/>
          </a:xfrm>
          <a:prstGeom prst="rect">
            <a:avLst/>
          </a:prstGeom>
          <a:noFill/>
        </p:spPr>
        <p:txBody>
          <a:bodyPr wrap="square">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ptos" panose="020B0004020202020204" pitchFamily="34" charset="0"/>
              </a:rPr>
              <a:t>CLIENT SPECIFICATION</a:t>
            </a: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endParaRPr lang="en-US" sz="1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TextBox 1">
            <a:extLst>
              <a:ext uri="{FF2B5EF4-FFF2-40B4-BE49-F238E27FC236}">
                <a16:creationId xmlns:a16="http://schemas.microsoft.com/office/drawing/2014/main" id="{B552091D-3393-1201-8491-43B27AC12302}"/>
              </a:ext>
            </a:extLst>
          </p:cNvPr>
          <p:cNvSpPr txBox="1"/>
          <p:nvPr/>
        </p:nvSpPr>
        <p:spPr>
          <a:xfrm>
            <a:off x="0" y="1824730"/>
            <a:ext cx="12192000" cy="5539978"/>
          </a:xfrm>
          <a:prstGeom prst="rect">
            <a:avLst/>
          </a:prstGeom>
          <a:noFill/>
        </p:spPr>
        <p:txBody>
          <a:bodyPr wrap="square" rtlCol="0">
            <a:spAutoFit/>
          </a:bodyPr>
          <a:lstStyle/>
          <a:p>
            <a:pPr algn="just">
              <a:buFont typeface="+mj-lt"/>
              <a:buAutoNum type="arabicPeriod"/>
            </a:pPr>
            <a:r>
              <a:rPr lang="en-US" sz="2400" b="1" i="0" dirty="0">
                <a:solidFill>
                  <a:schemeClr val="bg2">
                    <a:lumMod val="10000"/>
                  </a:schemeClr>
                </a:solidFill>
                <a:effectLst/>
                <a:latin typeface="Sitka Text Semibold" pitchFamily="2" charset="0"/>
              </a:rPr>
              <a:t>Safety and Security:</a:t>
            </a:r>
            <a:r>
              <a:rPr lang="en-US" sz="2400" b="0" i="0" dirty="0">
                <a:solidFill>
                  <a:schemeClr val="bg2">
                    <a:lumMod val="10000"/>
                  </a:schemeClr>
                </a:solidFill>
                <a:effectLst/>
                <a:latin typeface="Sitka Text Semibold" pitchFamily="2" charset="0"/>
              </a:rPr>
              <a:t> Ensuring that the website provides secure payment gateways and follows industry-standard security practices to protect users' personal and financial information.</a:t>
            </a:r>
          </a:p>
          <a:p>
            <a:pPr algn="just">
              <a:buFont typeface="+mj-lt"/>
              <a:buAutoNum type="arabicPeriod"/>
            </a:pPr>
            <a:r>
              <a:rPr lang="en-US" sz="2400" b="1" i="0" dirty="0">
                <a:solidFill>
                  <a:schemeClr val="bg2">
                    <a:lumMod val="10000"/>
                  </a:schemeClr>
                </a:solidFill>
                <a:effectLst/>
                <a:latin typeface="Sitka Text Semibold" pitchFamily="2" charset="0"/>
              </a:rPr>
              <a:t>Customer Support:</a:t>
            </a:r>
            <a:r>
              <a:rPr lang="en-US" sz="2400" b="0" i="0" dirty="0">
                <a:solidFill>
                  <a:schemeClr val="bg2">
                    <a:lumMod val="10000"/>
                  </a:schemeClr>
                </a:solidFill>
                <a:effectLst/>
                <a:latin typeface="Sitka Text Semibold" pitchFamily="2" charset="0"/>
              </a:rPr>
              <a:t> Offering reliable customer service through various channels (live chat, email, phone) to assist users with inquiries, bookings, and support during their travels.</a:t>
            </a:r>
          </a:p>
          <a:p>
            <a:pPr algn="just">
              <a:buFont typeface="+mj-lt"/>
              <a:buAutoNum type="arabicPeriod"/>
            </a:pPr>
            <a:r>
              <a:rPr lang="en-US" sz="2400" b="1" i="0" dirty="0">
                <a:solidFill>
                  <a:schemeClr val="bg2">
                    <a:lumMod val="10000"/>
                  </a:schemeClr>
                </a:solidFill>
                <a:effectLst/>
                <a:latin typeface="Sitka Text Semibold" pitchFamily="2" charset="0"/>
              </a:rPr>
              <a:t>Promotions and Deals:</a:t>
            </a:r>
            <a:r>
              <a:rPr lang="en-US" sz="2400" b="0" i="0" dirty="0">
                <a:solidFill>
                  <a:schemeClr val="bg2">
                    <a:lumMod val="10000"/>
                  </a:schemeClr>
                </a:solidFill>
                <a:effectLst/>
                <a:latin typeface="Sitka Text Semibold" pitchFamily="2" charset="0"/>
              </a:rPr>
              <a:t> Showcasing special offers, discounts, and travel deals to attract customers and encourage bookings.</a:t>
            </a:r>
          </a:p>
          <a:p>
            <a:pPr algn="just">
              <a:buFont typeface="+mj-lt"/>
              <a:buAutoNum type="arabicPeriod"/>
            </a:pPr>
            <a:r>
              <a:rPr lang="en-US" sz="2400" b="1" i="0" dirty="0">
                <a:solidFill>
                  <a:schemeClr val="bg2">
                    <a:lumMod val="10000"/>
                  </a:schemeClr>
                </a:solidFill>
                <a:effectLst/>
                <a:latin typeface="Sitka Text Semibold" pitchFamily="2" charset="0"/>
              </a:rPr>
              <a:t>Integration of Travel Resources:</a:t>
            </a:r>
            <a:r>
              <a:rPr lang="en-US" sz="2400" b="0" i="0" dirty="0">
                <a:solidFill>
                  <a:schemeClr val="bg2">
                    <a:lumMod val="10000"/>
                  </a:schemeClr>
                </a:solidFill>
                <a:effectLst/>
                <a:latin typeface="Sitka Text Semibold" pitchFamily="2" charset="0"/>
              </a:rPr>
              <a:t> Integrating travel guides, maps, weather forecasts, visa information, and other useful resources to enhance the overall travel experience.</a:t>
            </a:r>
          </a:p>
          <a:p>
            <a:pPr algn="just">
              <a:buFont typeface="+mj-lt"/>
              <a:buAutoNum type="arabicPeriod"/>
            </a:pPr>
            <a:r>
              <a:rPr lang="en-US" sz="2400" b="1" i="0" dirty="0">
                <a:solidFill>
                  <a:schemeClr val="bg2">
                    <a:lumMod val="10000"/>
                  </a:schemeClr>
                </a:solidFill>
                <a:effectLst/>
                <a:latin typeface="Sitka Text Semibold" pitchFamily="2" charset="0"/>
              </a:rPr>
              <a:t>Building Trust and Credibility:</a:t>
            </a:r>
            <a:r>
              <a:rPr lang="en-US" sz="2400" b="0" i="0" dirty="0">
                <a:solidFill>
                  <a:schemeClr val="bg2">
                    <a:lumMod val="10000"/>
                  </a:schemeClr>
                </a:solidFill>
                <a:effectLst/>
                <a:latin typeface="Sitka Text Semibold" pitchFamily="2" charset="0"/>
              </a:rPr>
              <a:t> Displaying certifications, affiliations with reputable travel organizations, and transparent policies to build trust among potential customers.</a:t>
            </a:r>
          </a:p>
          <a:p>
            <a:endParaRPr lang="en-IN" dirty="0"/>
          </a:p>
        </p:txBody>
      </p:sp>
    </p:spTree>
    <p:extLst>
      <p:ext uri="{BB962C8B-B14F-4D97-AF65-F5344CB8AC3E}">
        <p14:creationId xmlns:p14="http://schemas.microsoft.com/office/powerpoint/2010/main" val="1023931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Monitor">
                <a:extLst>
                  <a:ext uri="{FF2B5EF4-FFF2-40B4-BE49-F238E27FC236}">
                    <a16:creationId xmlns:a16="http://schemas.microsoft.com/office/drawing/2014/main" id="{7726542E-8578-D31D-7F7A-C6A4B4254538}"/>
                  </a:ext>
                </a:extLst>
              </p:cNvPr>
              <p:cNvGraphicFramePr>
                <a:graphicFrameLocks noChangeAspect="1"/>
              </p:cNvGraphicFramePr>
              <p:nvPr>
                <p:extLst>
                  <p:ext uri="{D42A27DB-BD31-4B8C-83A1-F6EECF244321}">
                    <p14:modId xmlns:p14="http://schemas.microsoft.com/office/powerpoint/2010/main" val="3877811797"/>
                  </p:ext>
                </p:extLst>
              </p:nvPr>
            </p:nvGraphicFramePr>
            <p:xfrm>
              <a:off x="606243" y="2962332"/>
              <a:ext cx="3625800" cy="3587733"/>
            </p:xfrm>
            <a:graphic>
              <a:graphicData uri="http://schemas.microsoft.com/office/drawing/2017/model3d">
                <am3d:model3d r:embed="rId2">
                  <am3d:spPr>
                    <a:xfrm>
                      <a:off x="0" y="0"/>
                      <a:ext cx="3625800" cy="3587733"/>
                    </a:xfrm>
                    <a:prstGeom prst="rect">
                      <a:avLst/>
                    </a:prstGeom>
                  </am3d:spPr>
                  <am3d:camera>
                    <am3d:pos x="0" y="0" z="62059497"/>
                    <am3d:up dx="0" dy="36000000" dz="0"/>
                    <am3d:lookAt x="0" y="0" z="0"/>
                    <am3d:perspective fov="2700000"/>
                  </am3d:camera>
                  <am3d:trans>
                    <am3d:meterPerModelUnit n="2049016" d="1000000"/>
                    <am3d:preTrans dx="88848" dy="-13998414" dz="-297"/>
                    <am3d:scale>
                      <am3d:sx n="1000000" d="1000000"/>
                      <am3d:sy n="1000000" d="1000000"/>
                      <am3d:sz n="1000000" d="1000000"/>
                    </am3d:scale>
                    <am3d:rot ax="229559" ay="1917723" az="121650"/>
                    <am3d:postTrans dx="0" dy="0" dz="0"/>
                  </am3d:trans>
                  <am3d:raster rName="Office3DRenderer" rVer="16.0.8326">
                    <am3d:blip r:embed="rId3"/>
                  </am3d:raster>
                  <am3d:objViewport viewportSz="53387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onitor">
                <a:extLst>
                  <a:ext uri="{FF2B5EF4-FFF2-40B4-BE49-F238E27FC236}">
                    <a16:creationId xmlns:a16="http://schemas.microsoft.com/office/drawing/2014/main" id="{7726542E-8578-D31D-7F7A-C6A4B4254538}"/>
                  </a:ext>
                </a:extLst>
              </p:cNvPr>
              <p:cNvPicPr>
                <a:picLocks noGrp="1" noRot="1" noChangeAspect="1" noMove="1" noResize="1" noEditPoints="1" noAdjustHandles="1" noChangeArrowheads="1" noChangeShapeType="1" noCrop="1"/>
              </p:cNvPicPr>
              <p:nvPr/>
            </p:nvPicPr>
            <p:blipFill>
              <a:blip r:embed="rId3"/>
              <a:stretch>
                <a:fillRect/>
              </a:stretch>
            </p:blipFill>
            <p:spPr>
              <a:xfrm>
                <a:off x="606243" y="2962332"/>
                <a:ext cx="3625800" cy="3587733"/>
              </a:xfrm>
              <a:prstGeom prst="rect">
                <a:avLst/>
              </a:prstGeom>
            </p:spPr>
          </p:pic>
        </mc:Fallback>
      </mc:AlternateContent>
      <p:sp>
        <p:nvSpPr>
          <p:cNvPr id="3" name="TextBox 2">
            <a:extLst>
              <a:ext uri="{FF2B5EF4-FFF2-40B4-BE49-F238E27FC236}">
                <a16:creationId xmlns:a16="http://schemas.microsoft.com/office/drawing/2014/main" id="{05A05A64-81F3-323F-2D44-30C734563F26}"/>
              </a:ext>
            </a:extLst>
          </p:cNvPr>
          <p:cNvSpPr txBox="1"/>
          <p:nvPr/>
        </p:nvSpPr>
        <p:spPr>
          <a:xfrm>
            <a:off x="4745121" y="4756198"/>
            <a:ext cx="6429676" cy="1569660"/>
          </a:xfrm>
          <a:prstGeom prst="rect">
            <a:avLst/>
          </a:prstGeom>
          <a:noFill/>
        </p:spPr>
        <p:txBody>
          <a:bodyPr wrap="square" rtlCol="0">
            <a:spAutoFit/>
          </a:bodyPr>
          <a:lstStyle/>
          <a:p>
            <a:r>
              <a:rPr lang="en-IN" sz="9600" dirty="0">
                <a:solidFill>
                  <a:schemeClr val="accent6">
                    <a:lumMod val="75000"/>
                  </a:schemeClr>
                </a:solidFill>
                <a:latin typeface="Algerian" panose="04020705040A02060702" pitchFamily="82" charset="0"/>
              </a:rPr>
              <a:t>monitor</a:t>
            </a:r>
          </a:p>
        </p:txBody>
      </p:sp>
      <p:sp>
        <p:nvSpPr>
          <p:cNvPr id="4" name="TextBox 3">
            <a:extLst>
              <a:ext uri="{FF2B5EF4-FFF2-40B4-BE49-F238E27FC236}">
                <a16:creationId xmlns:a16="http://schemas.microsoft.com/office/drawing/2014/main" id="{EBD24E01-1EDB-579F-0A98-756A54E3CA4E}"/>
              </a:ext>
            </a:extLst>
          </p:cNvPr>
          <p:cNvSpPr txBox="1"/>
          <p:nvPr/>
        </p:nvSpPr>
        <p:spPr>
          <a:xfrm>
            <a:off x="1626669" y="221381"/>
            <a:ext cx="8691613" cy="923330"/>
          </a:xfrm>
          <a:prstGeom prst="rect">
            <a:avLst/>
          </a:prstGeom>
          <a:noFill/>
        </p:spPr>
        <p:txBody>
          <a:bodyPr wrap="square" rtlCol="0">
            <a:spAutoFit/>
          </a:bodyPr>
          <a:lstStyle/>
          <a:p>
            <a:r>
              <a:rPr lang="en-IN" sz="5400" dirty="0">
                <a:latin typeface="Sitka Text Semibold" pitchFamily="2" charset="0"/>
              </a:rPr>
              <a:t>Hardware Requirements</a:t>
            </a:r>
          </a:p>
        </p:txBody>
      </p:sp>
    </p:spTree>
    <p:extLst>
      <p:ext uri="{BB962C8B-B14F-4D97-AF65-F5344CB8AC3E}">
        <p14:creationId xmlns:p14="http://schemas.microsoft.com/office/powerpoint/2010/main" val="1859686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Monitor">
                <a:extLst>
                  <a:ext uri="{FF2B5EF4-FFF2-40B4-BE49-F238E27FC236}">
                    <a16:creationId xmlns:a16="http://schemas.microsoft.com/office/drawing/2014/main" id="{7726542E-8578-D31D-7F7A-C6A4B4254538}"/>
                  </a:ext>
                </a:extLst>
              </p:cNvPr>
              <p:cNvGraphicFramePr>
                <a:graphicFrameLocks noChangeAspect="1"/>
              </p:cNvGraphicFramePr>
              <p:nvPr>
                <p:extLst>
                  <p:ext uri="{D42A27DB-BD31-4B8C-83A1-F6EECF244321}">
                    <p14:modId xmlns:p14="http://schemas.microsoft.com/office/powerpoint/2010/main" val="3742452174"/>
                  </p:ext>
                </p:extLst>
              </p:nvPr>
            </p:nvGraphicFramePr>
            <p:xfrm>
              <a:off x="615760" y="2914749"/>
              <a:ext cx="3606765" cy="3682898"/>
            </p:xfrm>
            <a:graphic>
              <a:graphicData uri="http://schemas.microsoft.com/office/drawing/2017/model3d">
                <am3d:model3d r:embed="rId2">
                  <am3d:spPr>
                    <a:xfrm>
                      <a:off x="0" y="0"/>
                      <a:ext cx="3606765" cy="3682898"/>
                    </a:xfrm>
                    <a:prstGeom prst="rect">
                      <a:avLst/>
                    </a:prstGeom>
                  </am3d:spPr>
                  <am3d:camera>
                    <am3d:pos x="0" y="0" z="62059497"/>
                    <am3d:up dx="0" dy="36000000" dz="0"/>
                    <am3d:lookAt x="0" y="0" z="0"/>
                    <am3d:perspective fov="2700000"/>
                  </am3d:camera>
                  <am3d:trans>
                    <am3d:meterPerModelUnit n="2049016" d="1000000"/>
                    <am3d:preTrans dx="88848" dy="-13998414" dz="-297"/>
                    <am3d:scale>
                      <am3d:sx n="1000000" d="1000000"/>
                      <am3d:sy n="1000000" d="1000000"/>
                      <am3d:sz n="1000000" d="1000000"/>
                    </am3d:scale>
                    <am3d:rot ax="10592273" ay="-3346127" az="-10628192"/>
                    <am3d:postTrans dx="0" dy="0" dz="0"/>
                  </am3d:trans>
                  <am3d:raster rName="Office3DRenderer" rVer="16.0.8326">
                    <am3d:blip r:embed="rId3"/>
                  </am3d:raster>
                  <am3d:objViewport viewportSz="53387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onitor">
                <a:extLst>
                  <a:ext uri="{FF2B5EF4-FFF2-40B4-BE49-F238E27FC236}">
                    <a16:creationId xmlns:a16="http://schemas.microsoft.com/office/drawing/2014/main" id="{7726542E-8578-D31D-7F7A-C6A4B4254538}"/>
                  </a:ext>
                </a:extLst>
              </p:cNvPr>
              <p:cNvPicPr>
                <a:picLocks noGrp="1" noRot="1" noChangeAspect="1" noMove="1" noResize="1" noEditPoints="1" noAdjustHandles="1" noChangeArrowheads="1" noChangeShapeType="1" noCrop="1"/>
              </p:cNvPicPr>
              <p:nvPr/>
            </p:nvPicPr>
            <p:blipFill>
              <a:blip r:embed="rId3"/>
              <a:stretch>
                <a:fillRect/>
              </a:stretch>
            </p:blipFill>
            <p:spPr>
              <a:xfrm>
                <a:off x="615760" y="2914749"/>
                <a:ext cx="3606765" cy="3682898"/>
              </a:xfrm>
              <a:prstGeom prst="rect">
                <a:avLst/>
              </a:prstGeom>
            </p:spPr>
          </p:pic>
        </mc:Fallback>
      </mc:AlternateContent>
      <p:sp>
        <p:nvSpPr>
          <p:cNvPr id="3" name="TextBox 2">
            <a:extLst>
              <a:ext uri="{FF2B5EF4-FFF2-40B4-BE49-F238E27FC236}">
                <a16:creationId xmlns:a16="http://schemas.microsoft.com/office/drawing/2014/main" id="{05A05A64-81F3-323F-2D44-30C734563F26}"/>
              </a:ext>
            </a:extLst>
          </p:cNvPr>
          <p:cNvSpPr txBox="1"/>
          <p:nvPr/>
        </p:nvSpPr>
        <p:spPr>
          <a:xfrm>
            <a:off x="4745121" y="4756198"/>
            <a:ext cx="6429676" cy="1569660"/>
          </a:xfrm>
          <a:prstGeom prst="rect">
            <a:avLst/>
          </a:prstGeom>
          <a:noFill/>
        </p:spPr>
        <p:txBody>
          <a:bodyPr wrap="square" rtlCol="0">
            <a:spAutoFit/>
          </a:bodyPr>
          <a:lstStyle/>
          <a:p>
            <a:r>
              <a:rPr lang="en-IN" sz="9600" dirty="0">
                <a:solidFill>
                  <a:schemeClr val="accent6">
                    <a:lumMod val="75000"/>
                  </a:schemeClr>
                </a:solidFill>
                <a:latin typeface="Algerian" panose="04020705040A02060702" pitchFamily="82" charset="0"/>
              </a:rPr>
              <a:t>monitor</a:t>
            </a:r>
          </a:p>
        </p:txBody>
      </p:sp>
      <p:sp>
        <p:nvSpPr>
          <p:cNvPr id="4" name="TextBox 3">
            <a:extLst>
              <a:ext uri="{FF2B5EF4-FFF2-40B4-BE49-F238E27FC236}">
                <a16:creationId xmlns:a16="http://schemas.microsoft.com/office/drawing/2014/main" id="{EBD24E01-1EDB-579F-0A98-756A54E3CA4E}"/>
              </a:ext>
            </a:extLst>
          </p:cNvPr>
          <p:cNvSpPr txBox="1"/>
          <p:nvPr/>
        </p:nvSpPr>
        <p:spPr>
          <a:xfrm>
            <a:off x="1626669" y="221381"/>
            <a:ext cx="8691613" cy="923330"/>
          </a:xfrm>
          <a:prstGeom prst="rect">
            <a:avLst/>
          </a:prstGeom>
          <a:noFill/>
        </p:spPr>
        <p:txBody>
          <a:bodyPr wrap="square" rtlCol="0">
            <a:spAutoFit/>
          </a:bodyPr>
          <a:lstStyle/>
          <a:p>
            <a:r>
              <a:rPr lang="en-IN" sz="5400" dirty="0">
                <a:latin typeface="Sitka Text Semibold" pitchFamily="2" charset="0"/>
              </a:rPr>
              <a:t>Hardware Requirements</a:t>
            </a:r>
          </a:p>
        </p:txBody>
      </p:sp>
    </p:spTree>
    <p:extLst>
      <p:ext uri="{BB962C8B-B14F-4D97-AF65-F5344CB8AC3E}">
        <p14:creationId xmlns:p14="http://schemas.microsoft.com/office/powerpoint/2010/main" val="1009723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Monitor">
                <a:extLst>
                  <a:ext uri="{FF2B5EF4-FFF2-40B4-BE49-F238E27FC236}">
                    <a16:creationId xmlns:a16="http://schemas.microsoft.com/office/drawing/2014/main" id="{7726542E-8578-D31D-7F7A-C6A4B4254538}"/>
                  </a:ext>
                </a:extLst>
              </p:cNvPr>
              <p:cNvGraphicFramePr>
                <a:graphicFrameLocks noChangeAspect="1"/>
              </p:cNvGraphicFramePr>
              <p:nvPr>
                <p:extLst>
                  <p:ext uri="{D42A27DB-BD31-4B8C-83A1-F6EECF244321}">
                    <p14:modId xmlns:p14="http://schemas.microsoft.com/office/powerpoint/2010/main" val="2371167306"/>
                  </p:ext>
                </p:extLst>
              </p:nvPr>
            </p:nvGraphicFramePr>
            <p:xfrm>
              <a:off x="672859" y="2924265"/>
              <a:ext cx="3492566" cy="3663865"/>
            </p:xfrm>
            <a:graphic>
              <a:graphicData uri="http://schemas.microsoft.com/office/drawing/2017/model3d">
                <am3d:model3d r:embed="rId2">
                  <am3d:spPr>
                    <a:xfrm>
                      <a:off x="0" y="0"/>
                      <a:ext cx="3492566" cy="3663865"/>
                    </a:xfrm>
                    <a:prstGeom prst="rect">
                      <a:avLst/>
                    </a:prstGeom>
                  </am3d:spPr>
                  <am3d:camera>
                    <am3d:pos x="0" y="0" z="62059497"/>
                    <am3d:up dx="0" dy="36000000" dz="0"/>
                    <am3d:lookAt x="0" y="0" z="0"/>
                    <am3d:perspective fov="2700000"/>
                  </am3d:camera>
                  <am3d:trans>
                    <am3d:meterPerModelUnit n="2049016" d="1000000"/>
                    <am3d:preTrans dx="88848" dy="-13998414" dz="-297"/>
                    <am3d:scale>
                      <am3d:sx n="1000000" d="1000000"/>
                      <am3d:sy n="1000000" d="1000000"/>
                      <am3d:sz n="1000000" d="1000000"/>
                    </am3d:scale>
                    <am3d:rot ax="10420032" ay="3547516" az="10473530"/>
                    <am3d:postTrans dx="0" dy="0" dz="0"/>
                  </am3d:trans>
                  <am3d:raster rName="Office3DRenderer" rVer="16.0.8326">
                    <am3d:blip r:embed="rId3"/>
                  </am3d:raster>
                  <am3d:objViewport viewportSz="5338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onitor">
                <a:extLst>
                  <a:ext uri="{FF2B5EF4-FFF2-40B4-BE49-F238E27FC236}">
                    <a16:creationId xmlns:a16="http://schemas.microsoft.com/office/drawing/2014/main" id="{7726542E-8578-D31D-7F7A-C6A4B4254538}"/>
                  </a:ext>
                </a:extLst>
              </p:cNvPr>
              <p:cNvPicPr>
                <a:picLocks noGrp="1" noRot="1" noChangeAspect="1" noMove="1" noResize="1" noEditPoints="1" noAdjustHandles="1" noChangeArrowheads="1" noChangeShapeType="1" noCrop="1"/>
              </p:cNvPicPr>
              <p:nvPr/>
            </p:nvPicPr>
            <p:blipFill>
              <a:blip r:embed="rId3"/>
              <a:stretch>
                <a:fillRect/>
              </a:stretch>
            </p:blipFill>
            <p:spPr>
              <a:xfrm>
                <a:off x="672859" y="2924265"/>
                <a:ext cx="3492566" cy="3663865"/>
              </a:xfrm>
              <a:prstGeom prst="rect">
                <a:avLst/>
              </a:prstGeom>
            </p:spPr>
          </p:pic>
        </mc:Fallback>
      </mc:AlternateContent>
      <p:sp>
        <p:nvSpPr>
          <p:cNvPr id="3" name="TextBox 2">
            <a:extLst>
              <a:ext uri="{FF2B5EF4-FFF2-40B4-BE49-F238E27FC236}">
                <a16:creationId xmlns:a16="http://schemas.microsoft.com/office/drawing/2014/main" id="{05A05A64-81F3-323F-2D44-30C734563F26}"/>
              </a:ext>
            </a:extLst>
          </p:cNvPr>
          <p:cNvSpPr txBox="1"/>
          <p:nvPr/>
        </p:nvSpPr>
        <p:spPr>
          <a:xfrm>
            <a:off x="4745121" y="4756198"/>
            <a:ext cx="6429676" cy="1569660"/>
          </a:xfrm>
          <a:prstGeom prst="rect">
            <a:avLst/>
          </a:prstGeom>
          <a:noFill/>
        </p:spPr>
        <p:txBody>
          <a:bodyPr wrap="square" rtlCol="0">
            <a:spAutoFit/>
          </a:bodyPr>
          <a:lstStyle/>
          <a:p>
            <a:r>
              <a:rPr lang="en-IN" sz="9600" dirty="0">
                <a:solidFill>
                  <a:schemeClr val="accent6">
                    <a:lumMod val="75000"/>
                  </a:schemeClr>
                </a:solidFill>
                <a:latin typeface="Algerian" panose="04020705040A02060702" pitchFamily="82" charset="0"/>
              </a:rPr>
              <a:t>monitor</a:t>
            </a:r>
          </a:p>
        </p:txBody>
      </p:sp>
      <p:sp>
        <p:nvSpPr>
          <p:cNvPr id="4" name="TextBox 3">
            <a:extLst>
              <a:ext uri="{FF2B5EF4-FFF2-40B4-BE49-F238E27FC236}">
                <a16:creationId xmlns:a16="http://schemas.microsoft.com/office/drawing/2014/main" id="{EBD24E01-1EDB-579F-0A98-756A54E3CA4E}"/>
              </a:ext>
            </a:extLst>
          </p:cNvPr>
          <p:cNvSpPr txBox="1"/>
          <p:nvPr/>
        </p:nvSpPr>
        <p:spPr>
          <a:xfrm>
            <a:off x="1626669" y="221381"/>
            <a:ext cx="8691613" cy="923330"/>
          </a:xfrm>
          <a:prstGeom prst="rect">
            <a:avLst/>
          </a:prstGeom>
          <a:noFill/>
        </p:spPr>
        <p:txBody>
          <a:bodyPr wrap="square" rtlCol="0">
            <a:spAutoFit/>
          </a:bodyPr>
          <a:lstStyle/>
          <a:p>
            <a:r>
              <a:rPr lang="en-IN" sz="5400" dirty="0">
                <a:latin typeface="Sitka Text Semibold" pitchFamily="2" charset="0"/>
              </a:rPr>
              <a:t>Hardware Requirements</a:t>
            </a:r>
          </a:p>
        </p:txBody>
      </p:sp>
    </p:spTree>
    <p:extLst>
      <p:ext uri="{BB962C8B-B14F-4D97-AF65-F5344CB8AC3E}">
        <p14:creationId xmlns:p14="http://schemas.microsoft.com/office/powerpoint/2010/main" val="135794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074" name="Picture 2" descr="10 New Computer Science Wallpaper Hd FULL HD 1080p For PC Desktop |  Technology wallpaper, Computer cpu, Computer chip">
            <a:extLst>
              <a:ext uri="{FF2B5EF4-FFF2-40B4-BE49-F238E27FC236}">
                <a16:creationId xmlns:a16="http://schemas.microsoft.com/office/drawing/2014/main" id="{7FACC734-B616-54D4-FF67-470C12421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F38881E5-1201-4D2A-8792-1B7347A1D780}"/>
              </a:ext>
            </a:extLst>
          </p:cNvPr>
          <p:cNvSpPr/>
          <p:nvPr/>
        </p:nvSpPr>
        <p:spPr>
          <a:xfrm>
            <a:off x="-17003488" y="-15969342"/>
            <a:ext cx="104198058" cy="55451828"/>
          </a:xfrm>
          <a:custGeom>
            <a:avLst/>
            <a:gdLst/>
            <a:ahLst/>
            <a:cxnLst/>
            <a:rect l="l" t="t" r="r" b="b"/>
            <a:pathLst>
              <a:path w="12192000" h="6858000">
                <a:moveTo>
                  <a:pt x="3714956" y="4528756"/>
                </a:moveTo>
                <a:lnTo>
                  <a:pt x="3700264" y="4531477"/>
                </a:lnTo>
                <a:cubicBezTo>
                  <a:pt x="3714412" y="4605481"/>
                  <a:pt x="3755224" y="4652279"/>
                  <a:pt x="3822698" y="4671868"/>
                </a:cubicBezTo>
                <a:lnTo>
                  <a:pt x="3822698" y="4667515"/>
                </a:lnTo>
                <a:cubicBezTo>
                  <a:pt x="3764293" y="4640307"/>
                  <a:pt x="3728379" y="4594054"/>
                  <a:pt x="3714956" y="4528756"/>
                </a:cubicBezTo>
                <a:close/>
                <a:moveTo>
                  <a:pt x="4102393" y="4372040"/>
                </a:moveTo>
                <a:lnTo>
                  <a:pt x="4102393" y="4375305"/>
                </a:lnTo>
                <a:cubicBezTo>
                  <a:pt x="4141572" y="4417023"/>
                  <a:pt x="4161161" y="4465634"/>
                  <a:pt x="4161161" y="4521138"/>
                </a:cubicBezTo>
                <a:cubicBezTo>
                  <a:pt x="4161161" y="4586799"/>
                  <a:pt x="4135677" y="4642756"/>
                  <a:pt x="4084708" y="4689009"/>
                </a:cubicBezTo>
                <a:cubicBezTo>
                  <a:pt x="4033739" y="4735262"/>
                  <a:pt x="3971978" y="4758388"/>
                  <a:pt x="3899424" y="4758388"/>
                </a:cubicBezTo>
                <a:cubicBezTo>
                  <a:pt x="3862422" y="4758388"/>
                  <a:pt x="3827233" y="4754398"/>
                  <a:pt x="3793859" y="4746417"/>
                </a:cubicBezTo>
                <a:lnTo>
                  <a:pt x="3710059" y="4726283"/>
                </a:lnTo>
                <a:cubicBezTo>
                  <a:pt x="3682126" y="4719753"/>
                  <a:pt x="3657276" y="4716489"/>
                  <a:pt x="3635510" y="4716489"/>
                </a:cubicBezTo>
                <a:cubicBezTo>
                  <a:pt x="3615921" y="4716489"/>
                  <a:pt x="3596694" y="4720842"/>
                  <a:pt x="3577830" y="4729548"/>
                </a:cubicBezTo>
                <a:lnTo>
                  <a:pt x="3584360" y="4745329"/>
                </a:lnTo>
                <a:cubicBezTo>
                  <a:pt x="3601773" y="4736985"/>
                  <a:pt x="3620818" y="4732813"/>
                  <a:pt x="3641496" y="4732813"/>
                </a:cubicBezTo>
                <a:cubicBezTo>
                  <a:pt x="3664713" y="4732813"/>
                  <a:pt x="3686479" y="4735352"/>
                  <a:pt x="3706794" y="4740431"/>
                </a:cubicBezTo>
                <a:lnTo>
                  <a:pt x="3793859" y="4761653"/>
                </a:lnTo>
                <a:cubicBezTo>
                  <a:pt x="3825419" y="4769634"/>
                  <a:pt x="3860789" y="4773625"/>
                  <a:pt x="3899968" y="4773625"/>
                </a:cubicBezTo>
                <a:cubicBezTo>
                  <a:pt x="3976875" y="4773625"/>
                  <a:pt x="4042174" y="4749591"/>
                  <a:pt x="4095863" y="4701524"/>
                </a:cubicBezTo>
                <a:cubicBezTo>
                  <a:pt x="4149553" y="4653458"/>
                  <a:pt x="4176398" y="4594780"/>
                  <a:pt x="4176398" y="4525491"/>
                </a:cubicBezTo>
                <a:cubicBezTo>
                  <a:pt x="4176398" y="4460555"/>
                  <a:pt x="4151730" y="4409405"/>
                  <a:pt x="4102393" y="4372040"/>
                </a:cubicBezTo>
                <a:close/>
                <a:moveTo>
                  <a:pt x="6845104" y="4355171"/>
                </a:moveTo>
                <a:lnTo>
                  <a:pt x="6870135" y="4429720"/>
                </a:lnTo>
                <a:lnTo>
                  <a:pt x="6587176" y="4429720"/>
                </a:lnTo>
                <a:lnTo>
                  <a:pt x="6599147" y="4444956"/>
                </a:lnTo>
                <a:lnTo>
                  <a:pt x="6890813" y="4444956"/>
                </a:lnTo>
                <a:lnTo>
                  <a:pt x="6862517" y="4367687"/>
                </a:lnTo>
                <a:close/>
                <a:moveTo>
                  <a:pt x="3646938" y="4352450"/>
                </a:moveTo>
                <a:cubicBezTo>
                  <a:pt x="3652016" y="4375305"/>
                  <a:pt x="3667978" y="4393352"/>
                  <a:pt x="3694823" y="4406594"/>
                </a:cubicBezTo>
                <a:cubicBezTo>
                  <a:pt x="3721668" y="4419835"/>
                  <a:pt x="3774269" y="4435524"/>
                  <a:pt x="3852627" y="4453663"/>
                </a:cubicBezTo>
                <a:cubicBezTo>
                  <a:pt x="3906680" y="4466360"/>
                  <a:pt x="3943229" y="4477061"/>
                  <a:pt x="3962274" y="4485768"/>
                </a:cubicBezTo>
                <a:cubicBezTo>
                  <a:pt x="3981319" y="4494474"/>
                  <a:pt x="3999004" y="4508259"/>
                  <a:pt x="4015329" y="4527123"/>
                </a:cubicBezTo>
                <a:lnTo>
                  <a:pt x="4019138" y="4524947"/>
                </a:lnTo>
                <a:cubicBezTo>
                  <a:pt x="4010794" y="4503181"/>
                  <a:pt x="3996737" y="4486947"/>
                  <a:pt x="3976966" y="4476245"/>
                </a:cubicBezTo>
                <a:cubicBezTo>
                  <a:pt x="3957195" y="4465543"/>
                  <a:pt x="3917563" y="4452756"/>
                  <a:pt x="3858069" y="4437882"/>
                </a:cubicBezTo>
                <a:lnTo>
                  <a:pt x="3770460" y="4416116"/>
                </a:lnTo>
                <a:cubicBezTo>
                  <a:pt x="3712417" y="4401968"/>
                  <a:pt x="3677410" y="4384193"/>
                  <a:pt x="3665438" y="4362789"/>
                </a:cubicBezTo>
                <a:close/>
                <a:moveTo>
                  <a:pt x="6540923" y="4341567"/>
                </a:moveTo>
                <a:lnTo>
                  <a:pt x="6563777" y="4405777"/>
                </a:lnTo>
                <a:lnTo>
                  <a:pt x="6835854" y="4405777"/>
                </a:lnTo>
                <a:lnTo>
                  <a:pt x="6812455" y="4341567"/>
                </a:lnTo>
                <a:close/>
                <a:moveTo>
                  <a:pt x="5221492" y="4091801"/>
                </a:moveTo>
                <a:cubicBezTo>
                  <a:pt x="5115564" y="4091801"/>
                  <a:pt x="5062599" y="4192469"/>
                  <a:pt x="5062599" y="4393806"/>
                </a:cubicBezTo>
                <a:cubicBezTo>
                  <a:pt x="5062599" y="4465271"/>
                  <a:pt x="5070308" y="4521954"/>
                  <a:pt x="5085726" y="4563854"/>
                </a:cubicBezTo>
                <a:cubicBezTo>
                  <a:pt x="5101144" y="4605753"/>
                  <a:pt x="5126991" y="4639582"/>
                  <a:pt x="5163268" y="4665338"/>
                </a:cubicBezTo>
                <a:lnTo>
                  <a:pt x="5168165" y="4659897"/>
                </a:lnTo>
                <a:cubicBezTo>
                  <a:pt x="5109034" y="4615276"/>
                  <a:pt x="5079468" y="4524403"/>
                  <a:pt x="5079468" y="4387276"/>
                </a:cubicBezTo>
                <a:cubicBezTo>
                  <a:pt x="5079468" y="4199725"/>
                  <a:pt x="5127172" y="4105949"/>
                  <a:pt x="5222580" y="4105949"/>
                </a:cubicBezTo>
                <a:cubicBezTo>
                  <a:pt x="5251602" y="4105949"/>
                  <a:pt x="5283525" y="4115562"/>
                  <a:pt x="5318351" y="4134789"/>
                </a:cubicBezTo>
                <a:lnTo>
                  <a:pt x="5327602" y="4140231"/>
                </a:lnTo>
                <a:cubicBezTo>
                  <a:pt x="5305110" y="4107944"/>
                  <a:pt x="5269740" y="4091801"/>
                  <a:pt x="5221492" y="4091801"/>
                </a:cubicBezTo>
                <a:close/>
                <a:moveTo>
                  <a:pt x="1754392" y="4091801"/>
                </a:moveTo>
                <a:cubicBezTo>
                  <a:pt x="1648464" y="4091801"/>
                  <a:pt x="1595500" y="4192469"/>
                  <a:pt x="1595500" y="4393806"/>
                </a:cubicBezTo>
                <a:cubicBezTo>
                  <a:pt x="1595500" y="4465271"/>
                  <a:pt x="1603209" y="4521954"/>
                  <a:pt x="1618626" y="4563854"/>
                </a:cubicBezTo>
                <a:cubicBezTo>
                  <a:pt x="1634044" y="4605753"/>
                  <a:pt x="1659891" y="4639582"/>
                  <a:pt x="1696168" y="4665338"/>
                </a:cubicBezTo>
                <a:lnTo>
                  <a:pt x="1701066" y="4659897"/>
                </a:lnTo>
                <a:cubicBezTo>
                  <a:pt x="1641934" y="4615276"/>
                  <a:pt x="1612369" y="4524403"/>
                  <a:pt x="1612369" y="4387276"/>
                </a:cubicBezTo>
                <a:cubicBezTo>
                  <a:pt x="1612369" y="4199725"/>
                  <a:pt x="1660073" y="4105949"/>
                  <a:pt x="1755481" y="4105949"/>
                </a:cubicBezTo>
                <a:cubicBezTo>
                  <a:pt x="1784502" y="4105949"/>
                  <a:pt x="1816426" y="4115562"/>
                  <a:pt x="1851252" y="4134789"/>
                </a:cubicBezTo>
                <a:lnTo>
                  <a:pt x="1860502" y="4140231"/>
                </a:lnTo>
                <a:cubicBezTo>
                  <a:pt x="1838011" y="4107944"/>
                  <a:pt x="1802641" y="4091801"/>
                  <a:pt x="1754392" y="4091801"/>
                </a:cubicBezTo>
                <a:close/>
                <a:moveTo>
                  <a:pt x="2691321" y="4079285"/>
                </a:moveTo>
                <a:cubicBezTo>
                  <a:pt x="2719980" y="4121367"/>
                  <a:pt x="2734309" y="4160183"/>
                  <a:pt x="2734309" y="4195734"/>
                </a:cubicBezTo>
                <a:cubicBezTo>
                  <a:pt x="2734309" y="4282073"/>
                  <a:pt x="2678806" y="4346283"/>
                  <a:pt x="2567799" y="4388364"/>
                </a:cubicBezTo>
                <a:lnTo>
                  <a:pt x="2571064" y="4397615"/>
                </a:lnTo>
                <a:cubicBezTo>
                  <a:pt x="2630920" y="4550703"/>
                  <a:pt x="2713087" y="4662073"/>
                  <a:pt x="2817565" y="4731725"/>
                </a:cubicBezTo>
                <a:cubicBezTo>
                  <a:pt x="2739206" y="4753128"/>
                  <a:pt x="2665383" y="4786503"/>
                  <a:pt x="2596095" y="4831849"/>
                </a:cubicBezTo>
                <a:lnTo>
                  <a:pt x="2606978" y="4840555"/>
                </a:lnTo>
                <a:lnTo>
                  <a:pt x="2611875" y="4837290"/>
                </a:lnTo>
                <a:cubicBezTo>
                  <a:pt x="2684791" y="4791944"/>
                  <a:pt x="2762787" y="4758207"/>
                  <a:pt x="2845861" y="4736078"/>
                </a:cubicBezTo>
                <a:cubicBezTo>
                  <a:pt x="2790357" y="4700527"/>
                  <a:pt x="2744467" y="4660441"/>
                  <a:pt x="2708190" y="4615820"/>
                </a:cubicBezTo>
                <a:cubicBezTo>
                  <a:pt x="2650147" y="4544355"/>
                  <a:pt x="2609698" y="4471257"/>
                  <a:pt x="2586845" y="4396527"/>
                </a:cubicBezTo>
                <a:cubicBezTo>
                  <a:pt x="2693135" y="4353357"/>
                  <a:pt x="2746281" y="4290054"/>
                  <a:pt x="2746281" y="4206617"/>
                </a:cubicBezTo>
                <a:cubicBezTo>
                  <a:pt x="2746281" y="4155104"/>
                  <a:pt x="2727961" y="4112660"/>
                  <a:pt x="2691321" y="4079285"/>
                </a:cubicBezTo>
                <a:close/>
                <a:moveTo>
                  <a:pt x="3847729" y="4078197"/>
                </a:moveTo>
                <a:cubicBezTo>
                  <a:pt x="3815081" y="4078197"/>
                  <a:pt x="3788598" y="4087085"/>
                  <a:pt x="3768283" y="4104861"/>
                </a:cubicBezTo>
                <a:cubicBezTo>
                  <a:pt x="3747968" y="4122636"/>
                  <a:pt x="3737811" y="4145672"/>
                  <a:pt x="3737811" y="4173968"/>
                </a:cubicBezTo>
                <a:cubicBezTo>
                  <a:pt x="3737811" y="4214598"/>
                  <a:pt x="3761754" y="4245615"/>
                  <a:pt x="3809639" y="4267018"/>
                </a:cubicBezTo>
                <a:lnTo>
                  <a:pt x="3812360" y="4262665"/>
                </a:lnTo>
                <a:lnTo>
                  <a:pt x="3808007" y="4259944"/>
                </a:lnTo>
                <a:cubicBezTo>
                  <a:pt x="3771367" y="4231648"/>
                  <a:pt x="3753047" y="4204078"/>
                  <a:pt x="3753047" y="4177233"/>
                </a:cubicBezTo>
                <a:cubicBezTo>
                  <a:pt x="3753047" y="4152565"/>
                  <a:pt x="3762117" y="4132250"/>
                  <a:pt x="3780254" y="4116288"/>
                </a:cubicBezTo>
                <a:cubicBezTo>
                  <a:pt x="3798393" y="4100326"/>
                  <a:pt x="3821248" y="4092345"/>
                  <a:pt x="3848818" y="4092345"/>
                </a:cubicBezTo>
                <a:cubicBezTo>
                  <a:pt x="3894527" y="4092345"/>
                  <a:pt x="3937334" y="4113567"/>
                  <a:pt x="3977238" y="4156011"/>
                </a:cubicBezTo>
                <a:lnTo>
                  <a:pt x="3981047" y="4153834"/>
                </a:lnTo>
                <a:cubicBezTo>
                  <a:pt x="3970164" y="4129892"/>
                  <a:pt x="3953024" y="4111300"/>
                  <a:pt x="3929625" y="4098059"/>
                </a:cubicBezTo>
                <a:cubicBezTo>
                  <a:pt x="3906226" y="4084818"/>
                  <a:pt x="3878928" y="4078197"/>
                  <a:pt x="3847729" y="4078197"/>
                </a:cubicBezTo>
                <a:close/>
                <a:moveTo>
                  <a:pt x="6153523" y="4077109"/>
                </a:moveTo>
                <a:cubicBezTo>
                  <a:pt x="6176741" y="4103954"/>
                  <a:pt x="6192702" y="4127806"/>
                  <a:pt x="6201409" y="4148665"/>
                </a:cubicBezTo>
                <a:cubicBezTo>
                  <a:pt x="6210115" y="4169524"/>
                  <a:pt x="6214469" y="4194102"/>
                  <a:pt x="6214469" y="4222398"/>
                </a:cubicBezTo>
                <a:cubicBezTo>
                  <a:pt x="6214469" y="4290598"/>
                  <a:pt x="6191795" y="4341204"/>
                  <a:pt x="6146449" y="4374216"/>
                </a:cubicBezTo>
                <a:cubicBezTo>
                  <a:pt x="6101103" y="4407228"/>
                  <a:pt x="6031633" y="4423734"/>
                  <a:pt x="5938039" y="4423734"/>
                </a:cubicBezTo>
                <a:cubicBezTo>
                  <a:pt x="5902488" y="4423734"/>
                  <a:pt x="5868931" y="4422827"/>
                  <a:pt x="5837371" y="4421014"/>
                </a:cubicBezTo>
                <a:lnTo>
                  <a:pt x="5837371" y="4666427"/>
                </a:lnTo>
                <a:lnTo>
                  <a:pt x="5907023" y="4746961"/>
                </a:lnTo>
                <a:lnTo>
                  <a:pt x="5650726" y="4746961"/>
                </a:lnTo>
                <a:lnTo>
                  <a:pt x="5665418" y="4761653"/>
                </a:lnTo>
                <a:lnTo>
                  <a:pt x="5938039" y="4761653"/>
                </a:lnTo>
                <a:lnTo>
                  <a:pt x="5852607" y="4660441"/>
                </a:lnTo>
                <a:lnTo>
                  <a:pt x="5852607" y="4435706"/>
                </a:lnTo>
                <a:cubicBezTo>
                  <a:pt x="5865304" y="4436431"/>
                  <a:pt x="5880903" y="4436794"/>
                  <a:pt x="5899405" y="4436794"/>
                </a:cubicBezTo>
                <a:cubicBezTo>
                  <a:pt x="6010774" y="4436794"/>
                  <a:pt x="6089495" y="4423734"/>
                  <a:pt x="6135566" y="4397615"/>
                </a:cubicBezTo>
                <a:cubicBezTo>
                  <a:pt x="6196511" y="4363152"/>
                  <a:pt x="6226984" y="4306560"/>
                  <a:pt x="6226984" y="4227839"/>
                </a:cubicBezTo>
                <a:cubicBezTo>
                  <a:pt x="6226984" y="4193013"/>
                  <a:pt x="6220273" y="4161906"/>
                  <a:pt x="6206850" y="4134517"/>
                </a:cubicBezTo>
                <a:cubicBezTo>
                  <a:pt x="6193428" y="4107128"/>
                  <a:pt x="6175652" y="4087992"/>
                  <a:pt x="6153523" y="4077109"/>
                </a:cubicBezTo>
                <a:close/>
                <a:moveTo>
                  <a:pt x="5871652" y="4072756"/>
                </a:moveTo>
                <a:cubicBezTo>
                  <a:pt x="5938039" y="4072756"/>
                  <a:pt x="5986196" y="4084183"/>
                  <a:pt x="6016125" y="4107037"/>
                </a:cubicBezTo>
                <a:cubicBezTo>
                  <a:pt x="6046053" y="4129892"/>
                  <a:pt x="6061017" y="4166531"/>
                  <a:pt x="6061017" y="4216956"/>
                </a:cubicBezTo>
                <a:cubicBezTo>
                  <a:pt x="6061017" y="4261940"/>
                  <a:pt x="6044239" y="4294952"/>
                  <a:pt x="6010684" y="4315992"/>
                </a:cubicBezTo>
                <a:cubicBezTo>
                  <a:pt x="5977127" y="4337033"/>
                  <a:pt x="5924436" y="4347553"/>
                  <a:pt x="5852607" y="4347553"/>
                </a:cubicBezTo>
                <a:lnTo>
                  <a:pt x="5852607" y="4117920"/>
                </a:lnTo>
                <a:lnTo>
                  <a:pt x="5908655" y="4117920"/>
                </a:lnTo>
                <a:cubicBezTo>
                  <a:pt x="5945295" y="4117920"/>
                  <a:pt x="5973681" y="4121639"/>
                  <a:pt x="5993815" y="4129075"/>
                </a:cubicBezTo>
                <a:cubicBezTo>
                  <a:pt x="6013948" y="4136512"/>
                  <a:pt x="6030726" y="4149481"/>
                  <a:pt x="6044149" y="4167982"/>
                </a:cubicBezTo>
                <a:cubicBezTo>
                  <a:pt x="6030726" y="4142226"/>
                  <a:pt x="6014493" y="4125266"/>
                  <a:pt x="5995448" y="4117104"/>
                </a:cubicBezTo>
                <a:cubicBezTo>
                  <a:pt x="5976402" y="4108942"/>
                  <a:pt x="5943662" y="4104861"/>
                  <a:pt x="5897227" y="4104861"/>
                </a:cubicBezTo>
                <a:lnTo>
                  <a:pt x="5837371" y="4104861"/>
                </a:lnTo>
                <a:lnTo>
                  <a:pt x="5837371" y="4347553"/>
                </a:lnTo>
                <a:cubicBezTo>
                  <a:pt x="5834106" y="4347916"/>
                  <a:pt x="5831748" y="4348097"/>
                  <a:pt x="5830297" y="4348097"/>
                </a:cubicBezTo>
                <a:lnTo>
                  <a:pt x="5816149" y="4347553"/>
                </a:lnTo>
                <a:lnTo>
                  <a:pt x="5809075" y="4347553"/>
                </a:lnTo>
                <a:lnTo>
                  <a:pt x="5809075" y="4074932"/>
                </a:lnTo>
                <a:cubicBezTo>
                  <a:pt x="5833743" y="4073481"/>
                  <a:pt x="5854602" y="4072756"/>
                  <a:pt x="5871652" y="4072756"/>
                </a:cubicBezTo>
                <a:close/>
                <a:moveTo>
                  <a:pt x="5211153" y="4058608"/>
                </a:moveTo>
                <a:cubicBezTo>
                  <a:pt x="5266294" y="4058608"/>
                  <a:pt x="5308738" y="4082188"/>
                  <a:pt x="5338485" y="4129348"/>
                </a:cubicBezTo>
                <a:cubicBezTo>
                  <a:pt x="5366781" y="4174694"/>
                  <a:pt x="5380929" y="4254866"/>
                  <a:pt x="5380929" y="4369863"/>
                </a:cubicBezTo>
                <a:cubicBezTo>
                  <a:pt x="5380929" y="4471438"/>
                  <a:pt x="5366237" y="4548617"/>
                  <a:pt x="5336852" y="4601400"/>
                </a:cubicBezTo>
                <a:cubicBezTo>
                  <a:pt x="5307468" y="4654183"/>
                  <a:pt x="5264662" y="4680574"/>
                  <a:pt x="5208433" y="4680574"/>
                </a:cubicBezTo>
                <a:cubicBezTo>
                  <a:pt x="5087630" y="4680574"/>
                  <a:pt x="5027229" y="4580995"/>
                  <a:pt x="5027229" y="4381835"/>
                </a:cubicBezTo>
                <a:cubicBezTo>
                  <a:pt x="5027229" y="4166350"/>
                  <a:pt x="5088538" y="4058608"/>
                  <a:pt x="5211153" y="4058608"/>
                </a:cubicBezTo>
                <a:close/>
                <a:moveTo>
                  <a:pt x="1744053" y="4058608"/>
                </a:moveTo>
                <a:cubicBezTo>
                  <a:pt x="1799195" y="4058608"/>
                  <a:pt x="1841639" y="4082188"/>
                  <a:pt x="1871385" y="4129348"/>
                </a:cubicBezTo>
                <a:cubicBezTo>
                  <a:pt x="1899681" y="4174694"/>
                  <a:pt x="1913829" y="4254866"/>
                  <a:pt x="1913829" y="4369863"/>
                </a:cubicBezTo>
                <a:cubicBezTo>
                  <a:pt x="1913829" y="4471438"/>
                  <a:pt x="1899137" y="4548617"/>
                  <a:pt x="1869753" y="4601400"/>
                </a:cubicBezTo>
                <a:cubicBezTo>
                  <a:pt x="1840369" y="4654183"/>
                  <a:pt x="1797562" y="4680574"/>
                  <a:pt x="1741333" y="4680574"/>
                </a:cubicBezTo>
                <a:cubicBezTo>
                  <a:pt x="1620531" y="4680574"/>
                  <a:pt x="1560130" y="4580995"/>
                  <a:pt x="1560130" y="4381835"/>
                </a:cubicBezTo>
                <a:cubicBezTo>
                  <a:pt x="1560130" y="4166350"/>
                  <a:pt x="1621438" y="4058608"/>
                  <a:pt x="1744053" y="4058608"/>
                </a:cubicBezTo>
                <a:close/>
                <a:moveTo>
                  <a:pt x="3507723" y="4056975"/>
                </a:moveTo>
                <a:cubicBezTo>
                  <a:pt x="3451493" y="4062417"/>
                  <a:pt x="3396897" y="4094703"/>
                  <a:pt x="3343933" y="4153834"/>
                </a:cubicBezTo>
                <a:lnTo>
                  <a:pt x="3242721" y="4268107"/>
                </a:lnTo>
                <a:lnTo>
                  <a:pt x="3441880" y="4668059"/>
                </a:lnTo>
                <a:lnTo>
                  <a:pt x="3557785" y="4746961"/>
                </a:lnTo>
                <a:lnTo>
                  <a:pt x="3242721" y="4746961"/>
                </a:lnTo>
                <a:lnTo>
                  <a:pt x="3257957" y="4761653"/>
                </a:lnTo>
                <a:lnTo>
                  <a:pt x="3604038" y="4761653"/>
                </a:lnTo>
                <a:lnTo>
                  <a:pt x="3450042" y="4657720"/>
                </a:lnTo>
                <a:lnTo>
                  <a:pt x="3257957" y="4268107"/>
                </a:lnTo>
                <a:lnTo>
                  <a:pt x="3353183" y="4162541"/>
                </a:lnTo>
                <a:cubicBezTo>
                  <a:pt x="3406510" y="4103410"/>
                  <a:pt x="3460019" y="4072030"/>
                  <a:pt x="3513708" y="4068402"/>
                </a:cubicBezTo>
                <a:close/>
                <a:moveTo>
                  <a:pt x="2420333" y="4048813"/>
                </a:moveTo>
                <a:cubicBezTo>
                  <a:pt x="2467856" y="4048813"/>
                  <a:pt x="2507216" y="4061963"/>
                  <a:pt x="2538415" y="4088264"/>
                </a:cubicBezTo>
                <a:cubicBezTo>
                  <a:pt x="2569612" y="4114565"/>
                  <a:pt x="2585212" y="4147849"/>
                  <a:pt x="2585212" y="4188116"/>
                </a:cubicBezTo>
                <a:cubicBezTo>
                  <a:pt x="2585212" y="4233099"/>
                  <a:pt x="2567889" y="4269648"/>
                  <a:pt x="2533245" y="4297763"/>
                </a:cubicBezTo>
                <a:cubicBezTo>
                  <a:pt x="2498601" y="4325878"/>
                  <a:pt x="2445546" y="4346465"/>
                  <a:pt x="2374080" y="4359524"/>
                </a:cubicBezTo>
                <a:lnTo>
                  <a:pt x="2368094" y="4360613"/>
                </a:lnTo>
                <a:lnTo>
                  <a:pt x="2368094" y="4103772"/>
                </a:lnTo>
                <a:cubicBezTo>
                  <a:pt x="2384782" y="4099419"/>
                  <a:pt x="2404190" y="4097243"/>
                  <a:pt x="2426319" y="4097243"/>
                </a:cubicBezTo>
                <a:cubicBezTo>
                  <a:pt x="2454615" y="4097243"/>
                  <a:pt x="2478920" y="4101324"/>
                  <a:pt x="2499235" y="4109486"/>
                </a:cubicBezTo>
                <a:cubicBezTo>
                  <a:pt x="2519551" y="4117648"/>
                  <a:pt x="2543130" y="4132612"/>
                  <a:pt x="2569976" y="4154379"/>
                </a:cubicBezTo>
                <a:cubicBezTo>
                  <a:pt x="2544581" y="4107944"/>
                  <a:pt x="2496515" y="4084727"/>
                  <a:pt x="2425775" y="4084727"/>
                </a:cubicBezTo>
                <a:cubicBezTo>
                  <a:pt x="2397842" y="4084727"/>
                  <a:pt x="2373899" y="4087448"/>
                  <a:pt x="2353947" y="4092889"/>
                </a:cubicBezTo>
                <a:lnTo>
                  <a:pt x="2353947" y="4360613"/>
                </a:lnTo>
                <a:cubicBezTo>
                  <a:pt x="2344514" y="4362426"/>
                  <a:pt x="2334539" y="4363333"/>
                  <a:pt x="2324018" y="4363333"/>
                </a:cubicBezTo>
                <a:lnTo>
                  <a:pt x="2324018" y="4070035"/>
                </a:lnTo>
                <a:cubicBezTo>
                  <a:pt x="2350138" y="4055887"/>
                  <a:pt x="2382243" y="4048813"/>
                  <a:pt x="2420333" y="4048813"/>
                </a:cubicBezTo>
                <a:close/>
                <a:moveTo>
                  <a:pt x="4121983" y="4040651"/>
                </a:moveTo>
                <a:lnTo>
                  <a:pt x="4119262" y="4045004"/>
                </a:lnTo>
                <a:lnTo>
                  <a:pt x="4082259" y="4116832"/>
                </a:lnTo>
                <a:cubicBezTo>
                  <a:pt x="4062307" y="4155285"/>
                  <a:pt x="4047071" y="4186484"/>
                  <a:pt x="4036551" y="4210426"/>
                </a:cubicBezTo>
                <a:lnTo>
                  <a:pt x="4034374" y="4215324"/>
                </a:lnTo>
                <a:lnTo>
                  <a:pt x="4047434" y="4220765"/>
                </a:lnTo>
                <a:lnTo>
                  <a:pt x="4050155" y="4216956"/>
                </a:lnTo>
                <a:cubicBezTo>
                  <a:pt x="4053419" y="4210789"/>
                  <a:pt x="4067749" y="4181042"/>
                  <a:pt x="4093143" y="4127715"/>
                </a:cubicBezTo>
                <a:cubicBezTo>
                  <a:pt x="4103663" y="4104861"/>
                  <a:pt x="4116360" y="4080918"/>
                  <a:pt x="4131233" y="4055887"/>
                </a:cubicBezTo>
                <a:lnTo>
                  <a:pt x="4136130" y="4047725"/>
                </a:lnTo>
                <a:close/>
                <a:moveTo>
                  <a:pt x="5384738" y="4039562"/>
                </a:moveTo>
                <a:lnTo>
                  <a:pt x="5384738" y="4045548"/>
                </a:lnTo>
                <a:cubicBezTo>
                  <a:pt x="5433712" y="4074932"/>
                  <a:pt x="5471530" y="4119371"/>
                  <a:pt x="5498194" y="4178866"/>
                </a:cubicBezTo>
                <a:cubicBezTo>
                  <a:pt x="5524857" y="4238360"/>
                  <a:pt x="5538189" y="4307830"/>
                  <a:pt x="5538189" y="4387276"/>
                </a:cubicBezTo>
                <a:cubicBezTo>
                  <a:pt x="5538189" y="4493930"/>
                  <a:pt x="5508986" y="4581539"/>
                  <a:pt x="5450580" y="4650102"/>
                </a:cubicBezTo>
                <a:cubicBezTo>
                  <a:pt x="5392175" y="4718665"/>
                  <a:pt x="5317444" y="4752947"/>
                  <a:pt x="5226389" y="4752947"/>
                </a:cubicBezTo>
                <a:cubicBezTo>
                  <a:pt x="5158552" y="4752947"/>
                  <a:pt x="5102141" y="4736441"/>
                  <a:pt x="5057158" y="4703429"/>
                </a:cubicBezTo>
                <a:lnTo>
                  <a:pt x="5057158" y="4706150"/>
                </a:lnTo>
                <a:cubicBezTo>
                  <a:pt x="5110848" y="4747868"/>
                  <a:pt x="5168529" y="4768727"/>
                  <a:pt x="5230198" y="4768727"/>
                </a:cubicBezTo>
                <a:cubicBezTo>
                  <a:pt x="5326695" y="4768727"/>
                  <a:pt x="5404600" y="4732813"/>
                  <a:pt x="5463912" y="4660985"/>
                </a:cubicBezTo>
                <a:cubicBezTo>
                  <a:pt x="5523225" y="4589157"/>
                  <a:pt x="5552882" y="4494837"/>
                  <a:pt x="5552882" y="4378026"/>
                </a:cubicBezTo>
                <a:cubicBezTo>
                  <a:pt x="5552882" y="4298579"/>
                  <a:pt x="5537826" y="4228565"/>
                  <a:pt x="5507716" y="4167982"/>
                </a:cubicBezTo>
                <a:cubicBezTo>
                  <a:pt x="5477607" y="4107400"/>
                  <a:pt x="5436614" y="4064593"/>
                  <a:pt x="5384738" y="4039562"/>
                </a:cubicBezTo>
                <a:close/>
                <a:moveTo>
                  <a:pt x="1917638" y="4039562"/>
                </a:moveTo>
                <a:lnTo>
                  <a:pt x="1917638" y="4045548"/>
                </a:lnTo>
                <a:cubicBezTo>
                  <a:pt x="1966612" y="4074932"/>
                  <a:pt x="2004431" y="4119371"/>
                  <a:pt x="2031094" y="4178866"/>
                </a:cubicBezTo>
                <a:cubicBezTo>
                  <a:pt x="2057758" y="4238360"/>
                  <a:pt x="2071089" y="4307830"/>
                  <a:pt x="2071089" y="4387276"/>
                </a:cubicBezTo>
                <a:cubicBezTo>
                  <a:pt x="2071089" y="4493930"/>
                  <a:pt x="2041887" y="4581539"/>
                  <a:pt x="1983481" y="4650102"/>
                </a:cubicBezTo>
                <a:cubicBezTo>
                  <a:pt x="1925075" y="4718665"/>
                  <a:pt x="1850345" y="4752947"/>
                  <a:pt x="1759290" y="4752947"/>
                </a:cubicBezTo>
                <a:cubicBezTo>
                  <a:pt x="1691452" y="4752947"/>
                  <a:pt x="1635042" y="4736441"/>
                  <a:pt x="1590058" y="4703429"/>
                </a:cubicBezTo>
                <a:lnTo>
                  <a:pt x="1590058" y="4706150"/>
                </a:lnTo>
                <a:cubicBezTo>
                  <a:pt x="1643748" y="4747868"/>
                  <a:pt x="1701428" y="4768727"/>
                  <a:pt x="1763099" y="4768727"/>
                </a:cubicBezTo>
                <a:cubicBezTo>
                  <a:pt x="1859595" y="4768727"/>
                  <a:pt x="1937500" y="4732813"/>
                  <a:pt x="1996812" y="4660985"/>
                </a:cubicBezTo>
                <a:cubicBezTo>
                  <a:pt x="2056125" y="4589157"/>
                  <a:pt x="2085782" y="4494837"/>
                  <a:pt x="2085782" y="4378026"/>
                </a:cubicBezTo>
                <a:cubicBezTo>
                  <a:pt x="2085782" y="4298579"/>
                  <a:pt x="2070727" y="4228565"/>
                  <a:pt x="2040617" y="4167982"/>
                </a:cubicBezTo>
                <a:cubicBezTo>
                  <a:pt x="2010507" y="4107400"/>
                  <a:pt x="1969514" y="4064593"/>
                  <a:pt x="1917638" y="4039562"/>
                </a:cubicBezTo>
                <a:close/>
                <a:moveTo>
                  <a:pt x="7465048" y="4039018"/>
                </a:moveTo>
                <a:lnTo>
                  <a:pt x="7403559" y="4099963"/>
                </a:lnTo>
                <a:lnTo>
                  <a:pt x="7403559" y="4664794"/>
                </a:lnTo>
                <a:lnTo>
                  <a:pt x="7478108" y="4746961"/>
                </a:lnTo>
                <a:lnTo>
                  <a:pt x="7213649" y="4746961"/>
                </a:lnTo>
                <a:lnTo>
                  <a:pt x="7227253" y="4761653"/>
                </a:lnTo>
                <a:lnTo>
                  <a:pt x="7510213" y="4761653"/>
                </a:lnTo>
                <a:lnTo>
                  <a:pt x="7418795" y="4659352"/>
                </a:lnTo>
                <a:lnTo>
                  <a:pt x="7418795" y="4104861"/>
                </a:lnTo>
                <a:lnTo>
                  <a:pt x="7474299" y="4049901"/>
                </a:lnTo>
                <a:close/>
                <a:moveTo>
                  <a:pt x="4844497" y="4037930"/>
                </a:moveTo>
                <a:lnTo>
                  <a:pt x="4784096" y="4097787"/>
                </a:lnTo>
                <a:lnTo>
                  <a:pt x="4784096" y="4664794"/>
                </a:lnTo>
                <a:lnTo>
                  <a:pt x="4857012" y="4746961"/>
                </a:lnTo>
                <a:lnTo>
                  <a:pt x="4592010" y="4746961"/>
                </a:lnTo>
                <a:lnTo>
                  <a:pt x="4605613" y="4761653"/>
                </a:lnTo>
                <a:lnTo>
                  <a:pt x="4888029" y="4761653"/>
                </a:lnTo>
                <a:lnTo>
                  <a:pt x="4797699" y="4658264"/>
                </a:lnTo>
                <a:lnTo>
                  <a:pt x="4797699" y="4103228"/>
                </a:lnTo>
                <a:lnTo>
                  <a:pt x="4853203" y="4049357"/>
                </a:lnTo>
                <a:close/>
                <a:moveTo>
                  <a:pt x="7191883" y="4018885"/>
                </a:moveTo>
                <a:lnTo>
                  <a:pt x="7267521" y="4086904"/>
                </a:lnTo>
                <a:lnTo>
                  <a:pt x="7267521" y="4654455"/>
                </a:lnTo>
                <a:lnTo>
                  <a:pt x="7191883" y="4717033"/>
                </a:lnTo>
                <a:lnTo>
                  <a:pt x="7445459" y="4717033"/>
                </a:lnTo>
                <a:lnTo>
                  <a:pt x="7376895" y="4659352"/>
                </a:lnTo>
                <a:lnTo>
                  <a:pt x="7376895" y="4092889"/>
                </a:lnTo>
                <a:lnTo>
                  <a:pt x="7449812" y="4018885"/>
                </a:lnTo>
                <a:close/>
                <a:moveTo>
                  <a:pt x="5631681" y="4018885"/>
                </a:moveTo>
                <a:lnTo>
                  <a:pt x="5698067" y="4084727"/>
                </a:lnTo>
                <a:lnTo>
                  <a:pt x="5698067" y="4351362"/>
                </a:lnTo>
                <a:lnTo>
                  <a:pt x="5689361" y="4351362"/>
                </a:lnTo>
                <a:cubicBezTo>
                  <a:pt x="5640387" y="4351362"/>
                  <a:pt x="5604836" y="4371677"/>
                  <a:pt x="5582707" y="4412307"/>
                </a:cubicBezTo>
                <a:lnTo>
                  <a:pt x="5588149" y="4420469"/>
                </a:lnTo>
                <a:cubicBezTo>
                  <a:pt x="5611366" y="4401605"/>
                  <a:pt x="5642383" y="4392173"/>
                  <a:pt x="5681199" y="4392173"/>
                </a:cubicBezTo>
                <a:cubicBezTo>
                  <a:pt x="5684101" y="4392173"/>
                  <a:pt x="5689724" y="4392718"/>
                  <a:pt x="5698067" y="4393806"/>
                </a:cubicBezTo>
                <a:lnTo>
                  <a:pt x="5698067" y="4420469"/>
                </a:lnTo>
                <a:lnTo>
                  <a:pt x="5693714" y="4421014"/>
                </a:lnTo>
                <a:lnTo>
                  <a:pt x="5674125" y="4421014"/>
                </a:lnTo>
                <a:cubicBezTo>
                  <a:pt x="5654898" y="4421014"/>
                  <a:pt x="5633132" y="4427906"/>
                  <a:pt x="5608826" y="4441691"/>
                </a:cubicBezTo>
                <a:lnTo>
                  <a:pt x="5613724" y="4451486"/>
                </a:lnTo>
                <a:cubicBezTo>
                  <a:pt x="5637667" y="4440240"/>
                  <a:pt x="5662698" y="4434617"/>
                  <a:pt x="5688817" y="4434617"/>
                </a:cubicBezTo>
                <a:cubicBezTo>
                  <a:pt x="5690631" y="4434617"/>
                  <a:pt x="5693714" y="4434799"/>
                  <a:pt x="5698067" y="4435162"/>
                </a:cubicBezTo>
                <a:lnTo>
                  <a:pt x="5698067" y="4653367"/>
                </a:lnTo>
                <a:lnTo>
                  <a:pt x="5622431" y="4717033"/>
                </a:lnTo>
                <a:lnTo>
                  <a:pt x="5875461" y="4717033"/>
                </a:lnTo>
                <a:lnTo>
                  <a:pt x="5809075" y="4657176"/>
                </a:lnTo>
                <a:lnTo>
                  <a:pt x="5809075" y="4393806"/>
                </a:lnTo>
                <a:lnTo>
                  <a:pt x="5876006" y="4393806"/>
                </a:lnTo>
                <a:cubicBezTo>
                  <a:pt x="5959805" y="4393806"/>
                  <a:pt x="6020932" y="4387457"/>
                  <a:pt x="6059385" y="4374761"/>
                </a:cubicBezTo>
                <a:cubicBezTo>
                  <a:pt x="6097838" y="4362064"/>
                  <a:pt x="6127767" y="4341386"/>
                  <a:pt x="6149170" y="4312727"/>
                </a:cubicBezTo>
                <a:cubicBezTo>
                  <a:pt x="6170574" y="4284068"/>
                  <a:pt x="6181275" y="4250331"/>
                  <a:pt x="6181275" y="4211515"/>
                </a:cubicBezTo>
                <a:cubicBezTo>
                  <a:pt x="6181275" y="4147667"/>
                  <a:pt x="6153342" y="4097787"/>
                  <a:pt x="6097476" y="4061873"/>
                </a:cubicBezTo>
                <a:cubicBezTo>
                  <a:pt x="6053581" y="4033214"/>
                  <a:pt x="5979757" y="4018885"/>
                  <a:pt x="5876006" y="4018885"/>
                </a:cubicBezTo>
                <a:close/>
                <a:moveTo>
                  <a:pt x="4223618" y="4018885"/>
                </a:moveTo>
                <a:lnTo>
                  <a:pt x="4296535" y="4085271"/>
                </a:lnTo>
                <a:lnTo>
                  <a:pt x="4296535" y="4330140"/>
                </a:lnTo>
                <a:cubicBezTo>
                  <a:pt x="4248286" y="4339572"/>
                  <a:pt x="4213461" y="4370407"/>
                  <a:pt x="4192057" y="4422646"/>
                </a:cubicBezTo>
                <a:lnTo>
                  <a:pt x="4200220" y="4428088"/>
                </a:lnTo>
                <a:cubicBezTo>
                  <a:pt x="4223800" y="4397252"/>
                  <a:pt x="4255905" y="4381835"/>
                  <a:pt x="4296535" y="4381835"/>
                </a:cubicBezTo>
                <a:lnTo>
                  <a:pt x="4296535" y="4401968"/>
                </a:lnTo>
                <a:cubicBezTo>
                  <a:pt x="4261346" y="4404870"/>
                  <a:pt x="4233232" y="4419563"/>
                  <a:pt x="4212191" y="4446045"/>
                </a:cubicBezTo>
                <a:lnTo>
                  <a:pt x="4223618" y="4451486"/>
                </a:lnTo>
                <a:cubicBezTo>
                  <a:pt x="4241757" y="4427543"/>
                  <a:pt x="4266062" y="4415572"/>
                  <a:pt x="4296535" y="4415572"/>
                </a:cubicBezTo>
                <a:lnTo>
                  <a:pt x="4296535" y="4653367"/>
                </a:lnTo>
                <a:lnTo>
                  <a:pt x="4223618" y="4717033"/>
                </a:lnTo>
                <a:lnTo>
                  <a:pt x="4475017" y="4717033"/>
                </a:lnTo>
                <a:lnTo>
                  <a:pt x="4405365" y="4658264"/>
                </a:lnTo>
                <a:lnTo>
                  <a:pt x="4405365" y="4388364"/>
                </a:lnTo>
                <a:cubicBezTo>
                  <a:pt x="4411532" y="4388727"/>
                  <a:pt x="4415704" y="4389090"/>
                  <a:pt x="4417881" y="4389453"/>
                </a:cubicBezTo>
                <a:lnTo>
                  <a:pt x="4472840" y="4394350"/>
                </a:lnTo>
                <a:cubicBezTo>
                  <a:pt x="4484086" y="4395438"/>
                  <a:pt x="4501862" y="4395983"/>
                  <a:pt x="4526167" y="4395983"/>
                </a:cubicBezTo>
                <a:cubicBezTo>
                  <a:pt x="4571513" y="4395983"/>
                  <a:pt x="4611236" y="4393443"/>
                  <a:pt x="4645337" y="4388364"/>
                </a:cubicBezTo>
                <a:lnTo>
                  <a:pt x="4645337" y="4407954"/>
                </a:lnTo>
                <a:cubicBezTo>
                  <a:pt x="4619580" y="4417386"/>
                  <a:pt x="4589289" y="4422102"/>
                  <a:pt x="4554463" y="4422102"/>
                </a:cubicBezTo>
                <a:cubicBezTo>
                  <a:pt x="4533060" y="4422102"/>
                  <a:pt x="4498415" y="4420288"/>
                  <a:pt x="4450530" y="4416660"/>
                </a:cubicBezTo>
                <a:lnTo>
                  <a:pt x="4434749" y="4415572"/>
                </a:lnTo>
                <a:lnTo>
                  <a:pt x="4434749" y="4665882"/>
                </a:lnTo>
                <a:lnTo>
                  <a:pt x="4508754" y="4746961"/>
                </a:lnTo>
                <a:lnTo>
                  <a:pt x="4243208" y="4746961"/>
                </a:lnTo>
                <a:lnTo>
                  <a:pt x="4257356" y="4761653"/>
                </a:lnTo>
                <a:lnTo>
                  <a:pt x="4538683" y="4761653"/>
                </a:lnTo>
                <a:lnTo>
                  <a:pt x="4448897" y="4658264"/>
                </a:lnTo>
                <a:lnTo>
                  <a:pt x="4448897" y="4428088"/>
                </a:lnTo>
                <a:lnTo>
                  <a:pt x="4456516" y="4428632"/>
                </a:lnTo>
                <a:cubicBezTo>
                  <a:pt x="4489165" y="4431897"/>
                  <a:pt x="4520726" y="4433529"/>
                  <a:pt x="4551198" y="4433529"/>
                </a:cubicBezTo>
                <a:cubicBezTo>
                  <a:pt x="4583485" y="4433529"/>
                  <a:pt x="4614864" y="4429901"/>
                  <a:pt x="4645337" y="4422646"/>
                </a:cubicBezTo>
                <a:lnTo>
                  <a:pt x="4645337" y="4653367"/>
                </a:lnTo>
                <a:lnTo>
                  <a:pt x="4570788" y="4717033"/>
                </a:lnTo>
                <a:lnTo>
                  <a:pt x="4821098" y="4717033"/>
                </a:lnTo>
                <a:lnTo>
                  <a:pt x="4755256" y="4658264"/>
                </a:lnTo>
                <a:lnTo>
                  <a:pt x="4755256" y="4091257"/>
                </a:lnTo>
                <a:lnTo>
                  <a:pt x="4830349" y="4018885"/>
                </a:lnTo>
                <a:lnTo>
                  <a:pt x="4578950" y="4018885"/>
                </a:lnTo>
                <a:lnTo>
                  <a:pt x="4645337" y="4079830"/>
                </a:lnTo>
                <a:lnTo>
                  <a:pt x="4645337" y="4330140"/>
                </a:lnTo>
                <a:cubicBezTo>
                  <a:pt x="4618130" y="4333768"/>
                  <a:pt x="4585661" y="4335582"/>
                  <a:pt x="4547933" y="4335582"/>
                </a:cubicBezTo>
                <a:cubicBezTo>
                  <a:pt x="4521814" y="4335582"/>
                  <a:pt x="4494788" y="4334312"/>
                  <a:pt x="4466854" y="4331773"/>
                </a:cubicBezTo>
                <a:lnTo>
                  <a:pt x="4448897" y="4330140"/>
                </a:lnTo>
                <a:lnTo>
                  <a:pt x="4448897" y="4103228"/>
                </a:lnTo>
                <a:lnTo>
                  <a:pt x="4504945" y="4047725"/>
                </a:lnTo>
                <a:lnTo>
                  <a:pt x="4494062" y="4037930"/>
                </a:lnTo>
                <a:lnTo>
                  <a:pt x="4434749" y="4096698"/>
                </a:lnTo>
                <a:lnTo>
                  <a:pt x="4434749" y="4329596"/>
                </a:lnTo>
                <a:cubicBezTo>
                  <a:pt x="4423504" y="4328870"/>
                  <a:pt x="4413709" y="4327782"/>
                  <a:pt x="4405365" y="4326331"/>
                </a:cubicBezTo>
                <a:lnTo>
                  <a:pt x="4405365" y="4091257"/>
                </a:lnTo>
                <a:lnTo>
                  <a:pt x="4479370" y="4018885"/>
                </a:lnTo>
                <a:close/>
                <a:moveTo>
                  <a:pt x="2843312" y="4018885"/>
                </a:moveTo>
                <a:lnTo>
                  <a:pt x="2913508" y="4083639"/>
                </a:lnTo>
                <a:lnTo>
                  <a:pt x="2913508" y="4653367"/>
                </a:lnTo>
                <a:lnTo>
                  <a:pt x="2838959" y="4717033"/>
                </a:lnTo>
                <a:lnTo>
                  <a:pt x="3088181" y="4717033"/>
                </a:lnTo>
                <a:lnTo>
                  <a:pt x="3022338" y="4657720"/>
                </a:lnTo>
                <a:lnTo>
                  <a:pt x="3022338" y="4488489"/>
                </a:lnTo>
                <a:lnTo>
                  <a:pt x="3134978" y="4354627"/>
                </a:lnTo>
                <a:lnTo>
                  <a:pt x="3146949" y="4378570"/>
                </a:lnTo>
                <a:lnTo>
                  <a:pt x="3052267" y="4495018"/>
                </a:lnTo>
                <a:lnTo>
                  <a:pt x="3052267" y="4663706"/>
                </a:lnTo>
                <a:lnTo>
                  <a:pt x="3121374" y="4746961"/>
                </a:lnTo>
                <a:lnTo>
                  <a:pt x="2860181" y="4746961"/>
                </a:lnTo>
                <a:lnTo>
                  <a:pt x="2874873" y="4761653"/>
                </a:lnTo>
                <a:lnTo>
                  <a:pt x="3154023" y="4761653"/>
                </a:lnTo>
                <a:lnTo>
                  <a:pt x="3065327" y="4657720"/>
                </a:lnTo>
                <a:lnTo>
                  <a:pt x="3065327" y="4502092"/>
                </a:lnTo>
                <a:lnTo>
                  <a:pt x="3154023" y="4393806"/>
                </a:lnTo>
                <a:lnTo>
                  <a:pt x="3288973" y="4663706"/>
                </a:lnTo>
                <a:lnTo>
                  <a:pt x="3217689" y="4717033"/>
                </a:lnTo>
                <a:lnTo>
                  <a:pt x="3500104" y="4717033"/>
                </a:lnTo>
                <a:lnTo>
                  <a:pt x="3408687" y="4657720"/>
                </a:lnTo>
                <a:lnTo>
                  <a:pt x="3207895" y="4267562"/>
                </a:lnTo>
                <a:lnTo>
                  <a:pt x="3283532" y="4177777"/>
                </a:lnTo>
                <a:cubicBezTo>
                  <a:pt x="3356085" y="4090713"/>
                  <a:pt x="3423742" y="4039562"/>
                  <a:pt x="3486501" y="4024326"/>
                </a:cubicBezTo>
                <a:lnTo>
                  <a:pt x="3486501" y="4018885"/>
                </a:lnTo>
                <a:lnTo>
                  <a:pt x="3199732" y="4018885"/>
                </a:lnTo>
                <a:lnTo>
                  <a:pt x="3199732" y="4024326"/>
                </a:lnTo>
                <a:cubicBezTo>
                  <a:pt x="3219322" y="4028317"/>
                  <a:pt x="3236009" y="4036569"/>
                  <a:pt x="3249794" y="4049085"/>
                </a:cubicBezTo>
                <a:cubicBezTo>
                  <a:pt x="3263580" y="4061601"/>
                  <a:pt x="3270472" y="4074751"/>
                  <a:pt x="3270472" y="4088536"/>
                </a:cubicBezTo>
                <a:cubicBezTo>
                  <a:pt x="3270472" y="4111753"/>
                  <a:pt x="3258319" y="4137873"/>
                  <a:pt x="3234013" y="4166894"/>
                </a:cubicBezTo>
                <a:lnTo>
                  <a:pt x="3065327" y="4368231"/>
                </a:lnTo>
                <a:lnTo>
                  <a:pt x="3065327" y="4102140"/>
                </a:lnTo>
                <a:lnTo>
                  <a:pt x="3121374" y="4047725"/>
                </a:lnTo>
                <a:lnTo>
                  <a:pt x="3113212" y="4035753"/>
                </a:lnTo>
                <a:lnTo>
                  <a:pt x="3052267" y="4095066"/>
                </a:lnTo>
                <a:lnTo>
                  <a:pt x="3052267" y="4385099"/>
                </a:lnTo>
                <a:lnTo>
                  <a:pt x="3022338" y="4419381"/>
                </a:lnTo>
                <a:lnTo>
                  <a:pt x="3022338" y="4090713"/>
                </a:lnTo>
                <a:lnTo>
                  <a:pt x="3097976" y="4018885"/>
                </a:lnTo>
                <a:close/>
                <a:moveTo>
                  <a:pt x="5211153" y="4011811"/>
                </a:moveTo>
                <a:cubicBezTo>
                  <a:pt x="5119010" y="4011811"/>
                  <a:pt x="5045731" y="4044097"/>
                  <a:pt x="4991316" y="4108670"/>
                </a:cubicBezTo>
                <a:cubicBezTo>
                  <a:pt x="4936900" y="4173243"/>
                  <a:pt x="4909693" y="4260307"/>
                  <a:pt x="4909693" y="4369863"/>
                </a:cubicBezTo>
                <a:cubicBezTo>
                  <a:pt x="4909693" y="4497921"/>
                  <a:pt x="4949416" y="4594598"/>
                  <a:pt x="5028862" y="4659897"/>
                </a:cubicBezTo>
                <a:cubicBezTo>
                  <a:pt x="5082915" y="4704154"/>
                  <a:pt x="5144585" y="4726283"/>
                  <a:pt x="5213874" y="4726283"/>
                </a:cubicBezTo>
                <a:cubicBezTo>
                  <a:pt x="5301664" y="4726283"/>
                  <a:pt x="5371587" y="4694904"/>
                  <a:pt x="5423645" y="4632145"/>
                </a:cubicBezTo>
                <a:cubicBezTo>
                  <a:pt x="5475702" y="4569386"/>
                  <a:pt x="5501731" y="4485224"/>
                  <a:pt x="5501731" y="4379658"/>
                </a:cubicBezTo>
                <a:cubicBezTo>
                  <a:pt x="5501731" y="4267925"/>
                  <a:pt x="5475339" y="4178684"/>
                  <a:pt x="5422556" y="4111935"/>
                </a:cubicBezTo>
                <a:cubicBezTo>
                  <a:pt x="5369774" y="4045185"/>
                  <a:pt x="5299306" y="4011811"/>
                  <a:pt x="5211153" y="4011811"/>
                </a:cubicBezTo>
                <a:close/>
                <a:moveTo>
                  <a:pt x="1744053" y="4011811"/>
                </a:moveTo>
                <a:cubicBezTo>
                  <a:pt x="1651910" y="4011811"/>
                  <a:pt x="1578631" y="4044097"/>
                  <a:pt x="1524216" y="4108670"/>
                </a:cubicBezTo>
                <a:cubicBezTo>
                  <a:pt x="1469800" y="4173243"/>
                  <a:pt x="1442593" y="4260307"/>
                  <a:pt x="1442593" y="4369863"/>
                </a:cubicBezTo>
                <a:cubicBezTo>
                  <a:pt x="1442593" y="4497921"/>
                  <a:pt x="1482316" y="4594598"/>
                  <a:pt x="1561762" y="4659897"/>
                </a:cubicBezTo>
                <a:cubicBezTo>
                  <a:pt x="1615815" y="4704154"/>
                  <a:pt x="1677486" y="4726283"/>
                  <a:pt x="1746774" y="4726283"/>
                </a:cubicBezTo>
                <a:cubicBezTo>
                  <a:pt x="1834564" y="4726283"/>
                  <a:pt x="1904488" y="4694904"/>
                  <a:pt x="1956545" y="4632145"/>
                </a:cubicBezTo>
                <a:cubicBezTo>
                  <a:pt x="2008603" y="4569386"/>
                  <a:pt x="2034631" y="4485224"/>
                  <a:pt x="2034631" y="4379658"/>
                </a:cubicBezTo>
                <a:cubicBezTo>
                  <a:pt x="2034631" y="4267925"/>
                  <a:pt x="2008240" y="4178684"/>
                  <a:pt x="1955457" y="4111935"/>
                </a:cubicBezTo>
                <a:cubicBezTo>
                  <a:pt x="1902674" y="4045185"/>
                  <a:pt x="1832207" y="4011811"/>
                  <a:pt x="1744053" y="4011811"/>
                </a:cubicBezTo>
                <a:close/>
                <a:moveTo>
                  <a:pt x="2437202" y="4009634"/>
                </a:moveTo>
                <a:cubicBezTo>
                  <a:pt x="2338166" y="4009634"/>
                  <a:pt x="2245660" y="4034484"/>
                  <a:pt x="2159684" y="4084183"/>
                </a:cubicBezTo>
                <a:lnTo>
                  <a:pt x="2164037" y="4085815"/>
                </a:lnTo>
                <a:cubicBezTo>
                  <a:pt x="2181813" y="4092708"/>
                  <a:pt x="2199044" y="4101233"/>
                  <a:pt x="2215732" y="4111390"/>
                </a:cubicBezTo>
                <a:lnTo>
                  <a:pt x="2215732" y="4379114"/>
                </a:lnTo>
                <a:cubicBezTo>
                  <a:pt x="2207388" y="4380202"/>
                  <a:pt x="2198319" y="4380746"/>
                  <a:pt x="2188524" y="4380746"/>
                </a:cubicBezTo>
                <a:cubicBezTo>
                  <a:pt x="2179455" y="4380746"/>
                  <a:pt x="2166758" y="4380202"/>
                  <a:pt x="2150434" y="4379114"/>
                </a:cubicBezTo>
                <a:cubicBezTo>
                  <a:pt x="2149708" y="4381290"/>
                  <a:pt x="2149164" y="4382923"/>
                  <a:pt x="2148801" y="4384011"/>
                </a:cubicBezTo>
                <a:cubicBezTo>
                  <a:pt x="2144448" y="4398885"/>
                  <a:pt x="2141908" y="4407047"/>
                  <a:pt x="2141183" y="4408498"/>
                </a:cubicBezTo>
                <a:cubicBezTo>
                  <a:pt x="2134653" y="4426999"/>
                  <a:pt x="2131026" y="4438789"/>
                  <a:pt x="2130300" y="4443868"/>
                </a:cubicBezTo>
                <a:lnTo>
                  <a:pt x="2136285" y="4441691"/>
                </a:lnTo>
                <a:cubicBezTo>
                  <a:pt x="2168209" y="4432259"/>
                  <a:pt x="2194873" y="4427543"/>
                  <a:pt x="2216276" y="4427543"/>
                </a:cubicBezTo>
                <a:lnTo>
                  <a:pt x="2216276" y="4455839"/>
                </a:lnTo>
                <a:lnTo>
                  <a:pt x="2211923" y="4456928"/>
                </a:lnTo>
                <a:lnTo>
                  <a:pt x="2183083" y="4464002"/>
                </a:lnTo>
                <a:cubicBezTo>
                  <a:pt x="2174013" y="4466178"/>
                  <a:pt x="2161498" y="4470350"/>
                  <a:pt x="2145536" y="4476517"/>
                </a:cubicBezTo>
                <a:lnTo>
                  <a:pt x="2150434" y="4487400"/>
                </a:lnTo>
                <a:lnTo>
                  <a:pt x="2154786" y="4485768"/>
                </a:lnTo>
                <a:cubicBezTo>
                  <a:pt x="2171836" y="4479963"/>
                  <a:pt x="2190882" y="4474703"/>
                  <a:pt x="2211923" y="4469987"/>
                </a:cubicBezTo>
                <a:lnTo>
                  <a:pt x="2216276" y="4469443"/>
                </a:lnTo>
                <a:lnTo>
                  <a:pt x="2216276" y="4652279"/>
                </a:lnTo>
                <a:lnTo>
                  <a:pt x="2145536" y="4717033"/>
                </a:lnTo>
                <a:lnTo>
                  <a:pt x="2386052" y="4717033"/>
                </a:lnTo>
                <a:lnTo>
                  <a:pt x="2324018" y="4652279"/>
                </a:lnTo>
                <a:lnTo>
                  <a:pt x="2324018" y="4409586"/>
                </a:lnTo>
                <a:lnTo>
                  <a:pt x="2330004" y="4408498"/>
                </a:lnTo>
                <a:cubicBezTo>
                  <a:pt x="2392400" y="4400880"/>
                  <a:pt x="2434844" y="4393806"/>
                  <a:pt x="2457336" y="4387276"/>
                </a:cubicBezTo>
                <a:cubicBezTo>
                  <a:pt x="2458787" y="4390541"/>
                  <a:pt x="2459694" y="4392718"/>
                  <a:pt x="2460057" y="4393806"/>
                </a:cubicBezTo>
                <a:lnTo>
                  <a:pt x="2465498" y="4409586"/>
                </a:lnTo>
                <a:cubicBezTo>
                  <a:pt x="2465861" y="4410675"/>
                  <a:pt x="2467131" y="4413395"/>
                  <a:pt x="2469307" y="4417749"/>
                </a:cubicBezTo>
                <a:cubicBezTo>
                  <a:pt x="2441374" y="4429720"/>
                  <a:pt x="2406729" y="4437882"/>
                  <a:pt x="2365374" y="4442236"/>
                </a:cubicBezTo>
                <a:lnTo>
                  <a:pt x="2353947" y="4443868"/>
                </a:lnTo>
                <a:lnTo>
                  <a:pt x="2353947" y="4663162"/>
                </a:lnTo>
                <a:lnTo>
                  <a:pt x="2432849" y="4746961"/>
                </a:lnTo>
                <a:lnTo>
                  <a:pt x="2173832" y="4746961"/>
                </a:lnTo>
                <a:lnTo>
                  <a:pt x="2182538" y="4761653"/>
                </a:lnTo>
                <a:lnTo>
                  <a:pt x="2463866" y="4761653"/>
                </a:lnTo>
                <a:lnTo>
                  <a:pt x="2368094" y="4659352"/>
                </a:lnTo>
                <a:lnTo>
                  <a:pt x="2368094" y="4455839"/>
                </a:lnTo>
                <a:lnTo>
                  <a:pt x="2372448" y="4455295"/>
                </a:lnTo>
                <a:cubicBezTo>
                  <a:pt x="2414529" y="4448403"/>
                  <a:pt x="2448085" y="4439152"/>
                  <a:pt x="2473116" y="4427543"/>
                </a:cubicBezTo>
                <a:lnTo>
                  <a:pt x="2475293" y="4432985"/>
                </a:lnTo>
                <a:cubicBezTo>
                  <a:pt x="2517011" y="4530570"/>
                  <a:pt x="2549479" y="4649558"/>
                  <a:pt x="2572696" y="4789949"/>
                </a:cubicBezTo>
                <a:lnTo>
                  <a:pt x="2575417" y="4807362"/>
                </a:lnTo>
                <a:lnTo>
                  <a:pt x="2583579" y="4801921"/>
                </a:lnTo>
                <a:cubicBezTo>
                  <a:pt x="2635455" y="4768183"/>
                  <a:pt x="2688419" y="4742064"/>
                  <a:pt x="2742472" y="4723563"/>
                </a:cubicBezTo>
                <a:lnTo>
                  <a:pt x="2750634" y="4720842"/>
                </a:lnTo>
                <a:cubicBezTo>
                  <a:pt x="2707465" y="4686016"/>
                  <a:pt x="2664386" y="4635954"/>
                  <a:pt x="2621398" y="4570656"/>
                </a:cubicBezTo>
                <a:cubicBezTo>
                  <a:pt x="2578409" y="4505357"/>
                  <a:pt x="2544400" y="4438245"/>
                  <a:pt x="2519369" y="4369319"/>
                </a:cubicBezTo>
                <a:cubicBezTo>
                  <a:pt x="2575961" y="4354808"/>
                  <a:pt x="2620581" y="4331319"/>
                  <a:pt x="2653231" y="4298851"/>
                </a:cubicBezTo>
                <a:cubicBezTo>
                  <a:pt x="2685880" y="4266383"/>
                  <a:pt x="2702204" y="4229109"/>
                  <a:pt x="2702204" y="4187028"/>
                </a:cubicBezTo>
                <a:cubicBezTo>
                  <a:pt x="2702204" y="4135515"/>
                  <a:pt x="2677264" y="4093071"/>
                  <a:pt x="2627383" y="4059696"/>
                </a:cubicBezTo>
                <a:cubicBezTo>
                  <a:pt x="2577502" y="4026321"/>
                  <a:pt x="2514109" y="4009634"/>
                  <a:pt x="2437202" y="4009634"/>
                </a:cubicBezTo>
                <a:close/>
                <a:moveTo>
                  <a:pt x="3830861" y="4006913"/>
                </a:moveTo>
                <a:cubicBezTo>
                  <a:pt x="3764837" y="4006913"/>
                  <a:pt x="3711238" y="4024780"/>
                  <a:pt x="3670064" y="4060512"/>
                </a:cubicBezTo>
                <a:cubicBezTo>
                  <a:pt x="3628890" y="4096245"/>
                  <a:pt x="3608303" y="4142770"/>
                  <a:pt x="3608303" y="4200087"/>
                </a:cubicBezTo>
                <a:cubicBezTo>
                  <a:pt x="3608303" y="4255591"/>
                  <a:pt x="3623720" y="4298942"/>
                  <a:pt x="3654555" y="4330140"/>
                </a:cubicBezTo>
                <a:cubicBezTo>
                  <a:pt x="3685391" y="4361338"/>
                  <a:pt x="3735090" y="4383648"/>
                  <a:pt x="3803653" y="4397071"/>
                </a:cubicBezTo>
                <a:cubicBezTo>
                  <a:pt x="3892532" y="4414484"/>
                  <a:pt x="3951300" y="4433348"/>
                  <a:pt x="3979959" y="4453663"/>
                </a:cubicBezTo>
                <a:cubicBezTo>
                  <a:pt x="4019863" y="4482321"/>
                  <a:pt x="4039815" y="4518598"/>
                  <a:pt x="4039815" y="4562493"/>
                </a:cubicBezTo>
                <a:cubicBezTo>
                  <a:pt x="4039815" y="4600584"/>
                  <a:pt x="4025486" y="4630875"/>
                  <a:pt x="3996828" y="4653367"/>
                </a:cubicBezTo>
                <a:cubicBezTo>
                  <a:pt x="3968169" y="4675858"/>
                  <a:pt x="3929534" y="4687104"/>
                  <a:pt x="3880923" y="4687104"/>
                </a:cubicBezTo>
                <a:cubicBezTo>
                  <a:pt x="3819252" y="4687104"/>
                  <a:pt x="3769372" y="4671324"/>
                  <a:pt x="3731281" y="4639763"/>
                </a:cubicBezTo>
                <a:cubicBezTo>
                  <a:pt x="3693191" y="4608202"/>
                  <a:pt x="3670336" y="4563944"/>
                  <a:pt x="3662718" y="4506990"/>
                </a:cubicBezTo>
                <a:lnTo>
                  <a:pt x="3652923" y="4504269"/>
                </a:lnTo>
                <a:cubicBezTo>
                  <a:pt x="3634785" y="4565577"/>
                  <a:pt x="3603224" y="4630150"/>
                  <a:pt x="3558241" y="4697987"/>
                </a:cubicBezTo>
                <a:lnTo>
                  <a:pt x="3562594" y="4705605"/>
                </a:lnTo>
                <a:cubicBezTo>
                  <a:pt x="3586174" y="4691458"/>
                  <a:pt x="3609028" y="4684383"/>
                  <a:pt x="3631157" y="4684383"/>
                </a:cubicBezTo>
                <a:cubicBezTo>
                  <a:pt x="3647844" y="4684383"/>
                  <a:pt x="3669066" y="4687467"/>
                  <a:pt x="3694823" y="4693634"/>
                </a:cubicBezTo>
                <a:lnTo>
                  <a:pt x="3758489" y="4709415"/>
                </a:lnTo>
                <a:cubicBezTo>
                  <a:pt x="3809639" y="4722111"/>
                  <a:pt x="3855892" y="4728460"/>
                  <a:pt x="3897248" y="4728460"/>
                </a:cubicBezTo>
                <a:cubicBezTo>
                  <a:pt x="3963271" y="4728460"/>
                  <a:pt x="4018684" y="4708236"/>
                  <a:pt x="4063486" y="4667787"/>
                </a:cubicBezTo>
                <a:cubicBezTo>
                  <a:pt x="4108288" y="4627338"/>
                  <a:pt x="4130689" y="4577367"/>
                  <a:pt x="4130689" y="4517873"/>
                </a:cubicBezTo>
                <a:cubicBezTo>
                  <a:pt x="4130689" y="4411219"/>
                  <a:pt x="4065209" y="4342111"/>
                  <a:pt x="3934250" y="4310551"/>
                </a:cubicBezTo>
                <a:lnTo>
                  <a:pt x="3842288" y="4288240"/>
                </a:lnTo>
                <a:cubicBezTo>
                  <a:pt x="3750508" y="4266111"/>
                  <a:pt x="3704617" y="4224574"/>
                  <a:pt x="3704617" y="4163629"/>
                </a:cubicBezTo>
                <a:cubicBezTo>
                  <a:pt x="3704617" y="4130980"/>
                  <a:pt x="3717496" y="4103863"/>
                  <a:pt x="3743252" y="4082278"/>
                </a:cubicBezTo>
                <a:cubicBezTo>
                  <a:pt x="3769009" y="4060694"/>
                  <a:pt x="3801296" y="4049901"/>
                  <a:pt x="3840111" y="4049901"/>
                </a:cubicBezTo>
                <a:cubicBezTo>
                  <a:pt x="3882192" y="4049901"/>
                  <a:pt x="3919739" y="4064593"/>
                  <a:pt x="3952751" y="4093978"/>
                </a:cubicBezTo>
                <a:cubicBezTo>
                  <a:pt x="3965811" y="4105586"/>
                  <a:pt x="3975606" y="4117739"/>
                  <a:pt x="3982135" y="4130436"/>
                </a:cubicBezTo>
                <a:cubicBezTo>
                  <a:pt x="3988665" y="4143133"/>
                  <a:pt x="3997009" y="4165806"/>
                  <a:pt x="4007166" y="4198455"/>
                </a:cubicBezTo>
                <a:cubicBezTo>
                  <a:pt x="4007892" y="4200632"/>
                  <a:pt x="4008980" y="4203715"/>
                  <a:pt x="4010431" y="4207706"/>
                </a:cubicBezTo>
                <a:lnTo>
                  <a:pt x="4013152" y="4204441"/>
                </a:lnTo>
                <a:cubicBezTo>
                  <a:pt x="4020408" y="4192107"/>
                  <a:pt x="4035100" y="4158732"/>
                  <a:pt x="4057228" y="4104317"/>
                </a:cubicBezTo>
                <a:cubicBezTo>
                  <a:pt x="4068474" y="4076746"/>
                  <a:pt x="4083529" y="4050264"/>
                  <a:pt x="4102393" y="4024870"/>
                </a:cubicBezTo>
                <a:lnTo>
                  <a:pt x="4096408" y="4022149"/>
                </a:lnTo>
                <a:cubicBezTo>
                  <a:pt x="4075367" y="4034484"/>
                  <a:pt x="4055959" y="4040651"/>
                  <a:pt x="4038183" y="4040651"/>
                </a:cubicBezTo>
                <a:cubicBezTo>
                  <a:pt x="4025486" y="4040651"/>
                  <a:pt x="4005897" y="4037023"/>
                  <a:pt x="3979415" y="4029768"/>
                </a:cubicBezTo>
                <a:cubicBezTo>
                  <a:pt x="3922823" y="4014531"/>
                  <a:pt x="3873305" y="4006913"/>
                  <a:pt x="3830861" y="4006913"/>
                </a:cubicBezTo>
                <a:close/>
                <a:moveTo>
                  <a:pt x="1501691" y="3864345"/>
                </a:moveTo>
                <a:cubicBezTo>
                  <a:pt x="1456346" y="3917309"/>
                  <a:pt x="1420069" y="3972904"/>
                  <a:pt x="1392861" y="4031128"/>
                </a:cubicBezTo>
                <a:cubicBezTo>
                  <a:pt x="1365653" y="4089352"/>
                  <a:pt x="1337176" y="4172517"/>
                  <a:pt x="1307429" y="4280622"/>
                </a:cubicBezTo>
                <a:lnTo>
                  <a:pt x="1207305" y="4645205"/>
                </a:lnTo>
                <a:lnTo>
                  <a:pt x="1295458" y="4746961"/>
                </a:lnTo>
                <a:lnTo>
                  <a:pt x="1036985" y="4746961"/>
                </a:lnTo>
                <a:lnTo>
                  <a:pt x="1049501" y="4761653"/>
                </a:lnTo>
                <a:lnTo>
                  <a:pt x="1328651" y="4761653"/>
                </a:lnTo>
                <a:lnTo>
                  <a:pt x="1224174" y="4639763"/>
                </a:lnTo>
                <a:lnTo>
                  <a:pt x="1320489" y="4288240"/>
                </a:lnTo>
                <a:cubicBezTo>
                  <a:pt x="1349873" y="4180135"/>
                  <a:pt x="1378622" y="4095973"/>
                  <a:pt x="1406737" y="4035753"/>
                </a:cubicBezTo>
                <a:cubicBezTo>
                  <a:pt x="1434851" y="3975534"/>
                  <a:pt x="1470675" y="3921481"/>
                  <a:pt x="1514207" y="3873596"/>
                </a:cubicBezTo>
                <a:close/>
                <a:moveTo>
                  <a:pt x="1472851" y="3824622"/>
                </a:moveTo>
                <a:cubicBezTo>
                  <a:pt x="1448909" y="3843123"/>
                  <a:pt x="1412632" y="3863982"/>
                  <a:pt x="1364021" y="3887200"/>
                </a:cubicBezTo>
                <a:cubicBezTo>
                  <a:pt x="1315410" y="3910417"/>
                  <a:pt x="1269883" y="3928737"/>
                  <a:pt x="1227438" y="3942159"/>
                </a:cubicBezTo>
                <a:cubicBezTo>
                  <a:pt x="1263715" y="3964288"/>
                  <a:pt x="1281854" y="3994760"/>
                  <a:pt x="1281854" y="4033577"/>
                </a:cubicBezTo>
                <a:cubicBezTo>
                  <a:pt x="1281854" y="4068402"/>
                  <a:pt x="1265892" y="4143496"/>
                  <a:pt x="1233969" y="4258856"/>
                </a:cubicBezTo>
                <a:lnTo>
                  <a:pt x="1182818" y="4442780"/>
                </a:lnTo>
                <a:lnTo>
                  <a:pt x="1065825" y="4018885"/>
                </a:lnTo>
                <a:lnTo>
                  <a:pt x="1050589" y="4018885"/>
                </a:lnTo>
                <a:lnTo>
                  <a:pt x="1175744" y="4469987"/>
                </a:lnTo>
                <a:lnTo>
                  <a:pt x="1158331" y="4531477"/>
                </a:lnTo>
                <a:lnTo>
                  <a:pt x="1016851" y="4018885"/>
                </a:lnTo>
                <a:lnTo>
                  <a:pt x="965701" y="4018885"/>
                </a:lnTo>
                <a:lnTo>
                  <a:pt x="849252" y="4442780"/>
                </a:lnTo>
                <a:lnTo>
                  <a:pt x="754026" y="4100507"/>
                </a:lnTo>
                <a:lnTo>
                  <a:pt x="799190" y="4060240"/>
                </a:lnTo>
                <a:lnTo>
                  <a:pt x="786675" y="4051534"/>
                </a:lnTo>
                <a:lnTo>
                  <a:pt x="737157" y="4095610"/>
                </a:lnTo>
                <a:lnTo>
                  <a:pt x="842178" y="4469987"/>
                </a:lnTo>
                <a:lnTo>
                  <a:pt x="823133" y="4535830"/>
                </a:lnTo>
                <a:lnTo>
                  <a:pt x="698522" y="4087448"/>
                </a:lnTo>
                <a:lnTo>
                  <a:pt x="773071" y="4018885"/>
                </a:lnTo>
                <a:lnTo>
                  <a:pt x="506980" y="4018885"/>
                </a:lnTo>
                <a:lnTo>
                  <a:pt x="588603" y="4087448"/>
                </a:lnTo>
                <a:lnTo>
                  <a:pt x="746952" y="4657176"/>
                </a:lnTo>
                <a:lnTo>
                  <a:pt x="672947" y="4717033"/>
                </a:lnTo>
                <a:lnTo>
                  <a:pt x="921625" y="4717033"/>
                </a:lnTo>
                <a:lnTo>
                  <a:pt x="857959" y="4657176"/>
                </a:lnTo>
                <a:lnTo>
                  <a:pt x="849252" y="4623438"/>
                </a:lnTo>
                <a:lnTo>
                  <a:pt x="960804" y="4215868"/>
                </a:lnTo>
                <a:lnTo>
                  <a:pt x="978761" y="4280622"/>
                </a:lnTo>
                <a:lnTo>
                  <a:pt x="875916" y="4652823"/>
                </a:lnTo>
                <a:lnTo>
                  <a:pt x="957539" y="4746961"/>
                </a:lnTo>
                <a:lnTo>
                  <a:pt x="698522" y="4746961"/>
                </a:lnTo>
                <a:lnTo>
                  <a:pt x="709405" y="4761653"/>
                </a:lnTo>
                <a:lnTo>
                  <a:pt x="987467" y="4761653"/>
                </a:lnTo>
                <a:lnTo>
                  <a:pt x="893873" y="4649558"/>
                </a:lnTo>
                <a:lnTo>
                  <a:pt x="987467" y="4308374"/>
                </a:lnTo>
                <a:lnTo>
                  <a:pt x="1083782" y="4657176"/>
                </a:lnTo>
                <a:lnTo>
                  <a:pt x="1012498" y="4717033"/>
                </a:lnTo>
                <a:lnTo>
                  <a:pt x="1260632" y="4717033"/>
                </a:lnTo>
                <a:lnTo>
                  <a:pt x="1193701" y="4657176"/>
                </a:lnTo>
                <a:lnTo>
                  <a:pt x="1182818" y="4614732"/>
                </a:lnTo>
                <a:lnTo>
                  <a:pt x="1276956" y="4271916"/>
                </a:lnTo>
                <a:cubicBezTo>
                  <a:pt x="1311782" y="4144584"/>
                  <a:pt x="1341983" y="4053348"/>
                  <a:pt x="1367558" y="3998207"/>
                </a:cubicBezTo>
                <a:cubicBezTo>
                  <a:pt x="1393133" y="3943066"/>
                  <a:pt x="1431133" y="3887744"/>
                  <a:pt x="1481558" y="3832240"/>
                </a:cubicBezTo>
                <a:close/>
                <a:moveTo>
                  <a:pt x="4735931" y="2802365"/>
                </a:moveTo>
                <a:cubicBezTo>
                  <a:pt x="4757335" y="2857143"/>
                  <a:pt x="4794156" y="2908656"/>
                  <a:pt x="4846394" y="2956905"/>
                </a:cubicBezTo>
                <a:lnTo>
                  <a:pt x="4827893" y="2991186"/>
                </a:lnTo>
                <a:lnTo>
                  <a:pt x="4232046" y="2991186"/>
                </a:lnTo>
                <a:lnTo>
                  <a:pt x="4240752" y="3005878"/>
                </a:lnTo>
                <a:lnTo>
                  <a:pt x="4834967" y="3005878"/>
                </a:lnTo>
                <a:lnTo>
                  <a:pt x="4863263" y="2956905"/>
                </a:lnTo>
                <a:lnTo>
                  <a:pt x="4854556" y="2948198"/>
                </a:lnTo>
                <a:cubicBezTo>
                  <a:pt x="4807034" y="2901764"/>
                  <a:pt x="4773296" y="2855329"/>
                  <a:pt x="4753344" y="2808895"/>
                </a:cubicBezTo>
                <a:close/>
                <a:moveTo>
                  <a:pt x="686006" y="2772981"/>
                </a:moveTo>
                <a:lnTo>
                  <a:pt x="671314" y="2775702"/>
                </a:lnTo>
                <a:cubicBezTo>
                  <a:pt x="685462" y="2849706"/>
                  <a:pt x="726274" y="2896503"/>
                  <a:pt x="793749" y="2916093"/>
                </a:cubicBezTo>
                <a:lnTo>
                  <a:pt x="793749" y="2911740"/>
                </a:lnTo>
                <a:cubicBezTo>
                  <a:pt x="735343" y="2884532"/>
                  <a:pt x="699429" y="2838279"/>
                  <a:pt x="686006" y="2772981"/>
                </a:cubicBezTo>
                <a:close/>
                <a:moveTo>
                  <a:pt x="4109997" y="2740876"/>
                </a:moveTo>
                <a:lnTo>
                  <a:pt x="4108909" y="2753391"/>
                </a:lnTo>
                <a:cubicBezTo>
                  <a:pt x="4105281" y="2799463"/>
                  <a:pt x="4098207" y="2836465"/>
                  <a:pt x="4087687" y="2864398"/>
                </a:cubicBezTo>
                <a:cubicBezTo>
                  <a:pt x="4077167" y="2892332"/>
                  <a:pt x="4060842" y="2917544"/>
                  <a:pt x="4038713" y="2940036"/>
                </a:cubicBezTo>
                <a:cubicBezTo>
                  <a:pt x="3993367" y="2986107"/>
                  <a:pt x="3934780" y="3009143"/>
                  <a:pt x="3862952" y="3009143"/>
                </a:cubicBezTo>
                <a:cubicBezTo>
                  <a:pt x="3797291" y="3009143"/>
                  <a:pt x="3741243" y="2993907"/>
                  <a:pt x="3694809" y="2963434"/>
                </a:cubicBezTo>
                <a:lnTo>
                  <a:pt x="3694809" y="2967787"/>
                </a:lnTo>
                <a:cubicBezTo>
                  <a:pt x="3747047" y="3005153"/>
                  <a:pt x="3803458" y="3023835"/>
                  <a:pt x="3864040" y="3023835"/>
                </a:cubicBezTo>
                <a:cubicBezTo>
                  <a:pt x="3943849" y="3023835"/>
                  <a:pt x="4005974" y="3000346"/>
                  <a:pt x="4050413" y="2953367"/>
                </a:cubicBezTo>
                <a:cubicBezTo>
                  <a:pt x="4094852" y="2906389"/>
                  <a:pt x="4119974" y="2837916"/>
                  <a:pt x="4125778" y="2747950"/>
                </a:cubicBezTo>
                <a:close/>
                <a:moveTo>
                  <a:pt x="1757322" y="2740876"/>
                </a:moveTo>
                <a:lnTo>
                  <a:pt x="1756234" y="2753391"/>
                </a:lnTo>
                <a:cubicBezTo>
                  <a:pt x="1752606" y="2799463"/>
                  <a:pt x="1745532" y="2836465"/>
                  <a:pt x="1735012" y="2864398"/>
                </a:cubicBezTo>
                <a:cubicBezTo>
                  <a:pt x="1724492" y="2892332"/>
                  <a:pt x="1708167" y="2917544"/>
                  <a:pt x="1686038" y="2940036"/>
                </a:cubicBezTo>
                <a:cubicBezTo>
                  <a:pt x="1640692" y="2986107"/>
                  <a:pt x="1582105" y="3009143"/>
                  <a:pt x="1510277" y="3009143"/>
                </a:cubicBezTo>
                <a:cubicBezTo>
                  <a:pt x="1444616" y="3009143"/>
                  <a:pt x="1388568" y="2993907"/>
                  <a:pt x="1342134" y="2963434"/>
                </a:cubicBezTo>
                <a:lnTo>
                  <a:pt x="1342134" y="2967787"/>
                </a:lnTo>
                <a:cubicBezTo>
                  <a:pt x="1394372" y="3005153"/>
                  <a:pt x="1450783" y="3023835"/>
                  <a:pt x="1511365" y="3023835"/>
                </a:cubicBezTo>
                <a:cubicBezTo>
                  <a:pt x="1591175" y="3023835"/>
                  <a:pt x="1653298" y="3000346"/>
                  <a:pt x="1697738" y="2953367"/>
                </a:cubicBezTo>
                <a:cubicBezTo>
                  <a:pt x="1742177" y="2906389"/>
                  <a:pt x="1767298" y="2837916"/>
                  <a:pt x="1773103" y="2747950"/>
                </a:cubicBezTo>
                <a:close/>
                <a:moveTo>
                  <a:pt x="1073443" y="2616265"/>
                </a:moveTo>
                <a:lnTo>
                  <a:pt x="1073443" y="2619530"/>
                </a:lnTo>
                <a:cubicBezTo>
                  <a:pt x="1112622" y="2661248"/>
                  <a:pt x="1132211" y="2709859"/>
                  <a:pt x="1132211" y="2765363"/>
                </a:cubicBezTo>
                <a:cubicBezTo>
                  <a:pt x="1132211" y="2831024"/>
                  <a:pt x="1106727" y="2886981"/>
                  <a:pt x="1055758" y="2933234"/>
                </a:cubicBezTo>
                <a:cubicBezTo>
                  <a:pt x="1004789" y="2979487"/>
                  <a:pt x="943028" y="3002613"/>
                  <a:pt x="870474" y="3002613"/>
                </a:cubicBezTo>
                <a:cubicBezTo>
                  <a:pt x="833472" y="3002613"/>
                  <a:pt x="798283" y="2998623"/>
                  <a:pt x="764908" y="2990642"/>
                </a:cubicBezTo>
                <a:lnTo>
                  <a:pt x="681109" y="2970508"/>
                </a:lnTo>
                <a:cubicBezTo>
                  <a:pt x="653176" y="2963978"/>
                  <a:pt x="628326" y="2960713"/>
                  <a:pt x="606560" y="2960713"/>
                </a:cubicBezTo>
                <a:cubicBezTo>
                  <a:pt x="586971" y="2960713"/>
                  <a:pt x="567744" y="2965067"/>
                  <a:pt x="548880" y="2973773"/>
                </a:cubicBezTo>
                <a:lnTo>
                  <a:pt x="555410" y="2989553"/>
                </a:lnTo>
                <a:cubicBezTo>
                  <a:pt x="572823" y="2981210"/>
                  <a:pt x="591868" y="2977038"/>
                  <a:pt x="612546" y="2977038"/>
                </a:cubicBezTo>
                <a:cubicBezTo>
                  <a:pt x="635763" y="2977038"/>
                  <a:pt x="657529" y="2979577"/>
                  <a:pt x="677844" y="2984656"/>
                </a:cubicBezTo>
                <a:lnTo>
                  <a:pt x="764908" y="3005878"/>
                </a:lnTo>
                <a:cubicBezTo>
                  <a:pt x="796469" y="3013859"/>
                  <a:pt x="831839" y="3017849"/>
                  <a:pt x="871018" y="3017849"/>
                </a:cubicBezTo>
                <a:cubicBezTo>
                  <a:pt x="947925" y="3017849"/>
                  <a:pt x="1013224" y="2993816"/>
                  <a:pt x="1066914" y="2945749"/>
                </a:cubicBezTo>
                <a:cubicBezTo>
                  <a:pt x="1120603" y="2897683"/>
                  <a:pt x="1147448" y="2839005"/>
                  <a:pt x="1147448" y="2769716"/>
                </a:cubicBezTo>
                <a:cubicBezTo>
                  <a:pt x="1147448" y="2704781"/>
                  <a:pt x="1122780" y="2653630"/>
                  <a:pt x="1073443" y="2616265"/>
                </a:cubicBezTo>
                <a:close/>
                <a:moveTo>
                  <a:pt x="617987" y="2596675"/>
                </a:moveTo>
                <a:cubicBezTo>
                  <a:pt x="623066" y="2619530"/>
                  <a:pt x="639028" y="2637578"/>
                  <a:pt x="665873" y="2650818"/>
                </a:cubicBezTo>
                <a:cubicBezTo>
                  <a:pt x="692718" y="2664059"/>
                  <a:pt x="745319" y="2679749"/>
                  <a:pt x="823677" y="2697888"/>
                </a:cubicBezTo>
                <a:cubicBezTo>
                  <a:pt x="877730" y="2710585"/>
                  <a:pt x="914279" y="2721286"/>
                  <a:pt x="933324" y="2729993"/>
                </a:cubicBezTo>
                <a:cubicBezTo>
                  <a:pt x="952369" y="2738699"/>
                  <a:pt x="970054" y="2752484"/>
                  <a:pt x="986379" y="2771348"/>
                </a:cubicBezTo>
                <a:lnTo>
                  <a:pt x="990188" y="2769172"/>
                </a:lnTo>
                <a:cubicBezTo>
                  <a:pt x="981844" y="2747406"/>
                  <a:pt x="967787" y="2731172"/>
                  <a:pt x="948016" y="2720470"/>
                </a:cubicBezTo>
                <a:cubicBezTo>
                  <a:pt x="928245" y="2709769"/>
                  <a:pt x="888613" y="2696981"/>
                  <a:pt x="829119" y="2682107"/>
                </a:cubicBezTo>
                <a:lnTo>
                  <a:pt x="741510" y="2660341"/>
                </a:lnTo>
                <a:cubicBezTo>
                  <a:pt x="683467" y="2646193"/>
                  <a:pt x="648460" y="2628418"/>
                  <a:pt x="636489" y="2607014"/>
                </a:cubicBezTo>
                <a:close/>
                <a:moveTo>
                  <a:pt x="4624380" y="2475329"/>
                </a:moveTo>
                <a:lnTo>
                  <a:pt x="4624380" y="2715845"/>
                </a:lnTo>
                <a:lnTo>
                  <a:pt x="4637984" y="2722919"/>
                </a:lnTo>
                <a:lnTo>
                  <a:pt x="4637984" y="2482403"/>
                </a:lnTo>
                <a:close/>
                <a:moveTo>
                  <a:pt x="2614605" y="2475329"/>
                </a:moveTo>
                <a:lnTo>
                  <a:pt x="2614605" y="2715845"/>
                </a:lnTo>
                <a:lnTo>
                  <a:pt x="2628209" y="2722919"/>
                </a:lnTo>
                <a:lnTo>
                  <a:pt x="2628209" y="2482403"/>
                </a:lnTo>
                <a:close/>
                <a:moveTo>
                  <a:pt x="818780" y="2322422"/>
                </a:moveTo>
                <a:cubicBezTo>
                  <a:pt x="786130" y="2322422"/>
                  <a:pt x="759648" y="2331310"/>
                  <a:pt x="739333" y="2349086"/>
                </a:cubicBezTo>
                <a:cubicBezTo>
                  <a:pt x="719018" y="2366861"/>
                  <a:pt x="708861" y="2389897"/>
                  <a:pt x="708861" y="2418193"/>
                </a:cubicBezTo>
                <a:cubicBezTo>
                  <a:pt x="708861" y="2458823"/>
                  <a:pt x="732804" y="2489840"/>
                  <a:pt x="780689" y="2511243"/>
                </a:cubicBezTo>
                <a:lnTo>
                  <a:pt x="783410" y="2506890"/>
                </a:lnTo>
                <a:lnTo>
                  <a:pt x="779057" y="2504169"/>
                </a:lnTo>
                <a:cubicBezTo>
                  <a:pt x="742417" y="2475873"/>
                  <a:pt x="724097" y="2448303"/>
                  <a:pt x="724097" y="2421458"/>
                </a:cubicBezTo>
                <a:cubicBezTo>
                  <a:pt x="724097" y="2396790"/>
                  <a:pt x="733166" y="2376475"/>
                  <a:pt x="751305" y="2360513"/>
                </a:cubicBezTo>
                <a:cubicBezTo>
                  <a:pt x="769443" y="2344551"/>
                  <a:pt x="792298" y="2336570"/>
                  <a:pt x="819868" y="2336570"/>
                </a:cubicBezTo>
                <a:cubicBezTo>
                  <a:pt x="865577" y="2336570"/>
                  <a:pt x="908384" y="2357792"/>
                  <a:pt x="948288" y="2400236"/>
                </a:cubicBezTo>
                <a:lnTo>
                  <a:pt x="952097" y="2398060"/>
                </a:lnTo>
                <a:cubicBezTo>
                  <a:pt x="941214" y="2374117"/>
                  <a:pt x="924073" y="2355525"/>
                  <a:pt x="900675" y="2342284"/>
                </a:cubicBezTo>
                <a:cubicBezTo>
                  <a:pt x="877276" y="2329043"/>
                  <a:pt x="849978" y="2322422"/>
                  <a:pt x="818780" y="2322422"/>
                </a:cubicBezTo>
                <a:close/>
                <a:moveTo>
                  <a:pt x="3852069" y="2320790"/>
                </a:moveTo>
                <a:cubicBezTo>
                  <a:pt x="3749043" y="2320790"/>
                  <a:pt x="3697530" y="2414565"/>
                  <a:pt x="3697530" y="2602117"/>
                </a:cubicBezTo>
                <a:cubicBezTo>
                  <a:pt x="3697530" y="2689544"/>
                  <a:pt x="3710317" y="2761826"/>
                  <a:pt x="3735892" y="2818962"/>
                </a:cubicBezTo>
                <a:cubicBezTo>
                  <a:pt x="3761467" y="2876098"/>
                  <a:pt x="3795658" y="2909019"/>
                  <a:pt x="3838465" y="2917725"/>
                </a:cubicBezTo>
                <a:lnTo>
                  <a:pt x="3838465" y="2912284"/>
                </a:lnTo>
                <a:cubicBezTo>
                  <a:pt x="3798923" y="2896322"/>
                  <a:pt x="3768269" y="2861224"/>
                  <a:pt x="3746503" y="2806990"/>
                </a:cubicBezTo>
                <a:cubicBezTo>
                  <a:pt x="3724737" y="2752756"/>
                  <a:pt x="3713854" y="2684828"/>
                  <a:pt x="3713854" y="2603205"/>
                </a:cubicBezTo>
                <a:cubicBezTo>
                  <a:pt x="3713854" y="2423998"/>
                  <a:pt x="3760833" y="2334394"/>
                  <a:pt x="3854790" y="2334394"/>
                </a:cubicBezTo>
                <a:cubicBezTo>
                  <a:pt x="3884174" y="2334394"/>
                  <a:pt x="3915372" y="2347635"/>
                  <a:pt x="3948384" y="2374117"/>
                </a:cubicBezTo>
                <a:lnTo>
                  <a:pt x="3948384" y="2367043"/>
                </a:lnTo>
                <a:cubicBezTo>
                  <a:pt x="3919000" y="2336208"/>
                  <a:pt x="3886895" y="2320790"/>
                  <a:pt x="3852069" y="2320790"/>
                </a:cubicBezTo>
                <a:close/>
                <a:moveTo>
                  <a:pt x="1499394" y="2320790"/>
                </a:moveTo>
                <a:cubicBezTo>
                  <a:pt x="1396368" y="2320790"/>
                  <a:pt x="1344855" y="2414565"/>
                  <a:pt x="1344855" y="2602117"/>
                </a:cubicBezTo>
                <a:cubicBezTo>
                  <a:pt x="1344855" y="2689544"/>
                  <a:pt x="1357642" y="2761826"/>
                  <a:pt x="1383217" y="2818962"/>
                </a:cubicBezTo>
                <a:cubicBezTo>
                  <a:pt x="1408793" y="2876098"/>
                  <a:pt x="1442984" y="2909019"/>
                  <a:pt x="1485790" y="2917725"/>
                </a:cubicBezTo>
                <a:lnTo>
                  <a:pt x="1485790" y="2912284"/>
                </a:lnTo>
                <a:cubicBezTo>
                  <a:pt x="1446248" y="2896322"/>
                  <a:pt x="1415594" y="2861224"/>
                  <a:pt x="1393828" y="2806990"/>
                </a:cubicBezTo>
                <a:cubicBezTo>
                  <a:pt x="1372062" y="2752756"/>
                  <a:pt x="1361179" y="2684828"/>
                  <a:pt x="1361179" y="2603205"/>
                </a:cubicBezTo>
                <a:cubicBezTo>
                  <a:pt x="1361179" y="2423998"/>
                  <a:pt x="1408158" y="2334394"/>
                  <a:pt x="1502115" y="2334394"/>
                </a:cubicBezTo>
                <a:cubicBezTo>
                  <a:pt x="1531499" y="2334394"/>
                  <a:pt x="1562697" y="2347635"/>
                  <a:pt x="1595709" y="2374117"/>
                </a:cubicBezTo>
                <a:lnTo>
                  <a:pt x="1595709" y="2367043"/>
                </a:lnTo>
                <a:cubicBezTo>
                  <a:pt x="1566325" y="2336208"/>
                  <a:pt x="1534220" y="2320790"/>
                  <a:pt x="1499394" y="2320790"/>
                </a:cubicBezTo>
                <a:close/>
                <a:moveTo>
                  <a:pt x="3507457" y="2303377"/>
                </a:moveTo>
                <a:cubicBezTo>
                  <a:pt x="3469729" y="2309907"/>
                  <a:pt x="3444245" y="2323239"/>
                  <a:pt x="3431004" y="2343372"/>
                </a:cubicBezTo>
                <a:cubicBezTo>
                  <a:pt x="3417763" y="2363506"/>
                  <a:pt x="3411142" y="2399148"/>
                  <a:pt x="3411142" y="2450298"/>
                </a:cubicBezTo>
                <a:lnTo>
                  <a:pt x="3411142" y="2991186"/>
                </a:lnTo>
                <a:lnTo>
                  <a:pt x="3301768" y="2991186"/>
                </a:lnTo>
                <a:lnTo>
                  <a:pt x="3308842" y="3005878"/>
                </a:lnTo>
                <a:lnTo>
                  <a:pt x="3425835" y="3005878"/>
                </a:lnTo>
                <a:lnTo>
                  <a:pt x="3425835" y="2444857"/>
                </a:lnTo>
                <a:cubicBezTo>
                  <a:pt x="3425835" y="2403138"/>
                  <a:pt x="3430823" y="2373482"/>
                  <a:pt x="3440799" y="2355888"/>
                </a:cubicBezTo>
                <a:cubicBezTo>
                  <a:pt x="3450775" y="2338293"/>
                  <a:pt x="3469729" y="2326231"/>
                  <a:pt x="3497663" y="2319701"/>
                </a:cubicBezTo>
                <a:close/>
                <a:moveTo>
                  <a:pt x="4133396" y="2298480"/>
                </a:moveTo>
                <a:lnTo>
                  <a:pt x="4127954" y="2308274"/>
                </a:lnTo>
                <a:lnTo>
                  <a:pt x="4084422" y="2385544"/>
                </a:lnTo>
                <a:cubicBezTo>
                  <a:pt x="4070637" y="2410575"/>
                  <a:pt x="4054675" y="2442136"/>
                  <a:pt x="4036537" y="2480227"/>
                </a:cubicBezTo>
                <a:lnTo>
                  <a:pt x="4030551" y="2493830"/>
                </a:lnTo>
                <a:lnTo>
                  <a:pt x="4045243" y="2500904"/>
                </a:lnTo>
                <a:cubicBezTo>
                  <a:pt x="4068823" y="2445401"/>
                  <a:pt x="4100384" y="2383912"/>
                  <a:pt x="4139926" y="2316437"/>
                </a:cubicBezTo>
                <a:lnTo>
                  <a:pt x="4145911" y="2306098"/>
                </a:lnTo>
                <a:close/>
                <a:moveTo>
                  <a:pt x="1780721" y="2298480"/>
                </a:moveTo>
                <a:lnTo>
                  <a:pt x="1775280" y="2308274"/>
                </a:lnTo>
                <a:lnTo>
                  <a:pt x="1731747" y="2385544"/>
                </a:lnTo>
                <a:cubicBezTo>
                  <a:pt x="1717962" y="2410575"/>
                  <a:pt x="1702000" y="2442136"/>
                  <a:pt x="1683862" y="2480227"/>
                </a:cubicBezTo>
                <a:lnTo>
                  <a:pt x="1677876" y="2493830"/>
                </a:lnTo>
                <a:lnTo>
                  <a:pt x="1692568" y="2500904"/>
                </a:lnTo>
                <a:cubicBezTo>
                  <a:pt x="1716148" y="2445401"/>
                  <a:pt x="1747709" y="2383912"/>
                  <a:pt x="1787251" y="2316437"/>
                </a:cubicBezTo>
                <a:lnTo>
                  <a:pt x="1793237" y="2306098"/>
                </a:lnTo>
                <a:close/>
                <a:moveTo>
                  <a:pt x="4790346" y="2289773"/>
                </a:moveTo>
                <a:cubicBezTo>
                  <a:pt x="4751894" y="2336570"/>
                  <a:pt x="4720513" y="2388083"/>
                  <a:pt x="4696209" y="2444313"/>
                </a:cubicBezTo>
                <a:lnTo>
                  <a:pt x="4705459" y="2455740"/>
                </a:lnTo>
                <a:cubicBezTo>
                  <a:pt x="4720332" y="2415472"/>
                  <a:pt x="4749898" y="2365592"/>
                  <a:pt x="4794156" y="2306098"/>
                </a:cubicBezTo>
                <a:lnTo>
                  <a:pt x="4797965" y="2301200"/>
                </a:lnTo>
                <a:close/>
                <a:moveTo>
                  <a:pt x="2780571" y="2289773"/>
                </a:moveTo>
                <a:cubicBezTo>
                  <a:pt x="2742118" y="2336570"/>
                  <a:pt x="2710739" y="2388083"/>
                  <a:pt x="2686433" y="2444313"/>
                </a:cubicBezTo>
                <a:lnTo>
                  <a:pt x="2695684" y="2455740"/>
                </a:lnTo>
                <a:cubicBezTo>
                  <a:pt x="2710557" y="2415472"/>
                  <a:pt x="2740123" y="2365592"/>
                  <a:pt x="2784380" y="2306098"/>
                </a:cubicBezTo>
                <a:lnTo>
                  <a:pt x="2788189" y="2301200"/>
                </a:lnTo>
                <a:close/>
                <a:moveTo>
                  <a:pt x="1093033" y="2284876"/>
                </a:moveTo>
                <a:lnTo>
                  <a:pt x="1090312" y="2289229"/>
                </a:lnTo>
                <a:lnTo>
                  <a:pt x="1053310" y="2361057"/>
                </a:lnTo>
                <a:cubicBezTo>
                  <a:pt x="1033357" y="2399511"/>
                  <a:pt x="1018121" y="2430709"/>
                  <a:pt x="1007601" y="2454651"/>
                </a:cubicBezTo>
                <a:lnTo>
                  <a:pt x="1005424" y="2459549"/>
                </a:lnTo>
                <a:lnTo>
                  <a:pt x="1018484" y="2464990"/>
                </a:lnTo>
                <a:lnTo>
                  <a:pt x="1021205" y="2461181"/>
                </a:lnTo>
                <a:cubicBezTo>
                  <a:pt x="1024469" y="2455014"/>
                  <a:pt x="1038799" y="2425267"/>
                  <a:pt x="1064193" y="2371940"/>
                </a:cubicBezTo>
                <a:cubicBezTo>
                  <a:pt x="1074713" y="2349086"/>
                  <a:pt x="1087410" y="2325143"/>
                  <a:pt x="1102283" y="2300112"/>
                </a:cubicBezTo>
                <a:lnTo>
                  <a:pt x="1107181" y="2291950"/>
                </a:lnTo>
                <a:close/>
                <a:moveTo>
                  <a:pt x="2102473" y="2283243"/>
                </a:moveTo>
                <a:lnTo>
                  <a:pt x="2040984" y="2344188"/>
                </a:lnTo>
                <a:lnTo>
                  <a:pt x="2040984" y="2909019"/>
                </a:lnTo>
                <a:lnTo>
                  <a:pt x="2115533" y="2991186"/>
                </a:lnTo>
                <a:lnTo>
                  <a:pt x="1851075" y="2991186"/>
                </a:lnTo>
                <a:lnTo>
                  <a:pt x="1864679" y="3005878"/>
                </a:lnTo>
                <a:lnTo>
                  <a:pt x="2147638" y="3005878"/>
                </a:lnTo>
                <a:lnTo>
                  <a:pt x="2056220" y="2903577"/>
                </a:lnTo>
                <a:lnTo>
                  <a:pt x="2056220" y="2349086"/>
                </a:lnTo>
                <a:lnTo>
                  <a:pt x="2111724" y="2294126"/>
                </a:lnTo>
                <a:close/>
                <a:moveTo>
                  <a:pt x="4191234" y="2263110"/>
                </a:moveTo>
                <a:lnTo>
                  <a:pt x="4273945" y="2328408"/>
                </a:lnTo>
                <a:lnTo>
                  <a:pt x="4273945" y="2560761"/>
                </a:lnTo>
                <a:cubicBezTo>
                  <a:pt x="4214451" y="2560761"/>
                  <a:pt x="4176361" y="2589783"/>
                  <a:pt x="4159673" y="2647826"/>
                </a:cubicBezTo>
                <a:cubicBezTo>
                  <a:pt x="4190146" y="2620618"/>
                  <a:pt x="4223883" y="2607014"/>
                  <a:pt x="4260886" y="2607014"/>
                </a:cubicBezTo>
                <a:cubicBezTo>
                  <a:pt x="4263426" y="2607014"/>
                  <a:pt x="4267778" y="2607377"/>
                  <a:pt x="4273945" y="2608102"/>
                </a:cubicBezTo>
                <a:lnTo>
                  <a:pt x="4273945" y="2633678"/>
                </a:lnTo>
                <a:cubicBezTo>
                  <a:pt x="4235855" y="2638394"/>
                  <a:pt x="4205745" y="2648733"/>
                  <a:pt x="4183616" y="2664695"/>
                </a:cubicBezTo>
                <a:lnTo>
                  <a:pt x="4191234" y="2676122"/>
                </a:lnTo>
                <a:cubicBezTo>
                  <a:pt x="4215902" y="2660886"/>
                  <a:pt x="4243473" y="2651453"/>
                  <a:pt x="4273945" y="2647826"/>
                </a:cubicBezTo>
                <a:lnTo>
                  <a:pt x="4273945" y="2890518"/>
                </a:lnTo>
                <a:lnTo>
                  <a:pt x="4191234" y="2953639"/>
                </a:lnTo>
                <a:lnTo>
                  <a:pt x="4801229" y="2953639"/>
                </a:lnTo>
                <a:cubicBezTo>
                  <a:pt x="4768943" y="2921716"/>
                  <a:pt x="4745817" y="2893783"/>
                  <a:pt x="4731850" y="2869840"/>
                </a:cubicBezTo>
                <a:cubicBezTo>
                  <a:pt x="4717883" y="2845897"/>
                  <a:pt x="4706184" y="2813974"/>
                  <a:pt x="4696752" y="2774069"/>
                </a:cubicBezTo>
                <a:cubicBezTo>
                  <a:pt x="4693487" y="2779873"/>
                  <a:pt x="4691311" y="2783864"/>
                  <a:pt x="4690223" y="2786040"/>
                </a:cubicBezTo>
                <a:lnTo>
                  <a:pt x="4661383" y="2835558"/>
                </a:lnTo>
                <a:cubicBezTo>
                  <a:pt x="4643607" y="2866394"/>
                  <a:pt x="4619120" y="2887072"/>
                  <a:pt x="4587922" y="2897592"/>
                </a:cubicBezTo>
                <a:cubicBezTo>
                  <a:pt x="4556723" y="2908112"/>
                  <a:pt x="4504122" y="2913372"/>
                  <a:pt x="4430117" y="2913372"/>
                </a:cubicBezTo>
                <a:lnTo>
                  <a:pt x="4430117" y="2647826"/>
                </a:lnTo>
                <a:lnTo>
                  <a:pt x="4548742" y="2647826"/>
                </a:lnTo>
                <a:lnTo>
                  <a:pt x="4534594" y="2633678"/>
                </a:lnTo>
                <a:lnTo>
                  <a:pt x="4416513" y="2633678"/>
                </a:lnTo>
                <a:lnTo>
                  <a:pt x="4416513" y="2913372"/>
                </a:lnTo>
                <a:lnTo>
                  <a:pt x="4381688" y="2913372"/>
                </a:lnTo>
                <a:lnTo>
                  <a:pt x="4381688" y="2608102"/>
                </a:lnTo>
                <a:lnTo>
                  <a:pt x="4530241" y="2608102"/>
                </a:lnTo>
                <a:lnTo>
                  <a:pt x="4600437" y="2698976"/>
                </a:lnTo>
                <a:lnTo>
                  <a:pt x="4600437" y="2464446"/>
                </a:lnTo>
                <a:lnTo>
                  <a:pt x="4530241" y="2560761"/>
                </a:lnTo>
                <a:lnTo>
                  <a:pt x="4430117" y="2560761"/>
                </a:lnTo>
                <a:lnTo>
                  <a:pt x="4430117" y="2353983"/>
                </a:lnTo>
                <a:lnTo>
                  <a:pt x="4441544" y="2353439"/>
                </a:lnTo>
                <a:cubicBezTo>
                  <a:pt x="4471291" y="2351988"/>
                  <a:pt x="4491969" y="2351262"/>
                  <a:pt x="4503578" y="2351262"/>
                </a:cubicBezTo>
                <a:cubicBezTo>
                  <a:pt x="4542032" y="2351262"/>
                  <a:pt x="4567788" y="2353439"/>
                  <a:pt x="4580847" y="2357792"/>
                </a:cubicBezTo>
                <a:cubicBezTo>
                  <a:pt x="4593907" y="2362146"/>
                  <a:pt x="4615130" y="2375931"/>
                  <a:pt x="4644513" y="2399148"/>
                </a:cubicBezTo>
                <a:cubicBezTo>
                  <a:pt x="4646690" y="2400962"/>
                  <a:pt x="4650319" y="2403682"/>
                  <a:pt x="4655397" y="2407310"/>
                </a:cubicBezTo>
                <a:cubicBezTo>
                  <a:pt x="4638346" y="2379014"/>
                  <a:pt x="4618939" y="2359969"/>
                  <a:pt x="4597172" y="2350174"/>
                </a:cubicBezTo>
                <a:cubicBezTo>
                  <a:pt x="4575406" y="2340379"/>
                  <a:pt x="4541487" y="2335482"/>
                  <a:pt x="4495415" y="2335482"/>
                </a:cubicBezTo>
                <a:cubicBezTo>
                  <a:pt x="4470384" y="2335482"/>
                  <a:pt x="4444084" y="2336752"/>
                  <a:pt x="4416513" y="2339291"/>
                </a:cubicBezTo>
                <a:lnTo>
                  <a:pt x="4416513" y="2560761"/>
                </a:lnTo>
                <a:lnTo>
                  <a:pt x="4381688" y="2560761"/>
                </a:lnTo>
                <a:lnTo>
                  <a:pt x="4381688" y="2310451"/>
                </a:lnTo>
                <a:cubicBezTo>
                  <a:pt x="4419778" y="2308637"/>
                  <a:pt x="4452427" y="2307730"/>
                  <a:pt x="4479635" y="2307730"/>
                </a:cubicBezTo>
                <a:cubicBezTo>
                  <a:pt x="4538766" y="2307730"/>
                  <a:pt x="4579759" y="2314079"/>
                  <a:pt x="4602614" y="2326775"/>
                </a:cubicBezTo>
                <a:cubicBezTo>
                  <a:pt x="4625468" y="2339472"/>
                  <a:pt x="4646871" y="2367587"/>
                  <a:pt x="4666824" y="2411119"/>
                </a:cubicBezTo>
                <a:cubicBezTo>
                  <a:pt x="4668638" y="2415110"/>
                  <a:pt x="4671358" y="2421277"/>
                  <a:pt x="4674987" y="2429620"/>
                </a:cubicBezTo>
                <a:cubicBezTo>
                  <a:pt x="4696752" y="2370852"/>
                  <a:pt x="4726136" y="2318795"/>
                  <a:pt x="4763139" y="2273449"/>
                </a:cubicBezTo>
                <a:lnTo>
                  <a:pt x="4771845" y="2263110"/>
                </a:lnTo>
                <a:close/>
                <a:moveTo>
                  <a:pt x="2871887" y="2263110"/>
                </a:moveTo>
                <a:lnTo>
                  <a:pt x="2944259" y="2323511"/>
                </a:lnTo>
                <a:lnTo>
                  <a:pt x="2944259" y="2758833"/>
                </a:lnTo>
                <a:cubicBezTo>
                  <a:pt x="2944259" y="2824131"/>
                  <a:pt x="2937004" y="2870203"/>
                  <a:pt x="2922493" y="2897048"/>
                </a:cubicBezTo>
                <a:cubicBezTo>
                  <a:pt x="2911610" y="2917181"/>
                  <a:pt x="2892361" y="2934254"/>
                  <a:pt x="2864745" y="2948266"/>
                </a:cubicBezTo>
                <a:lnTo>
                  <a:pt x="2850806" y="2954222"/>
                </a:lnTo>
                <a:lnTo>
                  <a:pt x="2844782" y="2948198"/>
                </a:lnTo>
                <a:cubicBezTo>
                  <a:pt x="2797259" y="2901764"/>
                  <a:pt x="2763521" y="2855329"/>
                  <a:pt x="2743569" y="2808895"/>
                </a:cubicBezTo>
                <a:lnTo>
                  <a:pt x="2726156" y="2802365"/>
                </a:lnTo>
                <a:cubicBezTo>
                  <a:pt x="2747560" y="2857143"/>
                  <a:pt x="2784380" y="2908656"/>
                  <a:pt x="2836619" y="2956905"/>
                </a:cubicBezTo>
                <a:lnTo>
                  <a:pt x="2818118" y="2991186"/>
                </a:lnTo>
                <a:lnTo>
                  <a:pt x="2222271" y="2991186"/>
                </a:lnTo>
                <a:lnTo>
                  <a:pt x="2230977" y="3005878"/>
                </a:lnTo>
                <a:lnTo>
                  <a:pt x="2825192" y="3005878"/>
                </a:lnTo>
                <a:lnTo>
                  <a:pt x="2850973" y="2961258"/>
                </a:lnTo>
                <a:lnTo>
                  <a:pt x="3087916" y="2961258"/>
                </a:lnTo>
                <a:lnTo>
                  <a:pt x="3116212" y="2991186"/>
                </a:lnTo>
                <a:lnTo>
                  <a:pt x="2843591" y="2991186"/>
                </a:lnTo>
                <a:lnTo>
                  <a:pt x="2852297" y="3005878"/>
                </a:lnTo>
                <a:lnTo>
                  <a:pt x="3147228" y="3005878"/>
                </a:lnTo>
                <a:lnTo>
                  <a:pt x="3099887" y="2955272"/>
                </a:lnTo>
                <a:cubicBezTo>
                  <a:pt x="3051639" y="2941124"/>
                  <a:pt x="3020985" y="2918632"/>
                  <a:pt x="3007925" y="2887797"/>
                </a:cubicBezTo>
                <a:cubicBezTo>
                  <a:pt x="2994865" y="2856962"/>
                  <a:pt x="2988336" y="2791845"/>
                  <a:pt x="2988336" y="2692446"/>
                </a:cubicBezTo>
                <a:lnTo>
                  <a:pt x="2988336" y="2379014"/>
                </a:lnTo>
                <a:lnTo>
                  <a:pt x="3017720" y="2436150"/>
                </a:lnTo>
                <a:lnTo>
                  <a:pt x="3017720" y="2733802"/>
                </a:lnTo>
                <a:lnTo>
                  <a:pt x="3017176" y="2784952"/>
                </a:lnTo>
                <a:cubicBezTo>
                  <a:pt x="3017176" y="2875281"/>
                  <a:pt x="3042207" y="2928790"/>
                  <a:pt x="3092269" y="2945477"/>
                </a:cubicBezTo>
                <a:lnTo>
                  <a:pt x="3087916" y="2941668"/>
                </a:lnTo>
                <a:cubicBezTo>
                  <a:pt x="3062159" y="2924255"/>
                  <a:pt x="3045653" y="2897410"/>
                  <a:pt x="3038398" y="2861134"/>
                </a:cubicBezTo>
                <a:lnTo>
                  <a:pt x="3031868" y="2782776"/>
                </a:lnTo>
                <a:lnTo>
                  <a:pt x="3032412" y="2758289"/>
                </a:lnTo>
                <a:lnTo>
                  <a:pt x="3032412" y="2462814"/>
                </a:lnTo>
                <a:lnTo>
                  <a:pt x="3289252" y="2961258"/>
                </a:lnTo>
                <a:lnTo>
                  <a:pt x="3381214" y="2961258"/>
                </a:lnTo>
                <a:lnTo>
                  <a:pt x="3381214" y="2481859"/>
                </a:lnTo>
                <a:lnTo>
                  <a:pt x="3381214" y="2446489"/>
                </a:lnTo>
                <a:cubicBezTo>
                  <a:pt x="3381214" y="2390986"/>
                  <a:pt x="3390283" y="2349449"/>
                  <a:pt x="3408422" y="2321878"/>
                </a:cubicBezTo>
                <a:cubicBezTo>
                  <a:pt x="3420393" y="2304103"/>
                  <a:pt x="3447056" y="2284513"/>
                  <a:pt x="3488412" y="2263110"/>
                </a:cubicBezTo>
                <a:lnTo>
                  <a:pt x="3241367" y="2263110"/>
                </a:lnTo>
                <a:cubicBezTo>
                  <a:pt x="3281997" y="2282699"/>
                  <a:pt x="3307481" y="2303105"/>
                  <a:pt x="3317820" y="2324327"/>
                </a:cubicBezTo>
                <a:cubicBezTo>
                  <a:pt x="3328159" y="2345549"/>
                  <a:pt x="3333329" y="2387721"/>
                  <a:pt x="3333329" y="2450842"/>
                </a:cubicBezTo>
                <a:lnTo>
                  <a:pt x="3333329" y="2479682"/>
                </a:lnTo>
                <a:lnTo>
                  <a:pt x="3333329" y="2733802"/>
                </a:lnTo>
                <a:lnTo>
                  <a:pt x="3126550" y="2327864"/>
                </a:lnTo>
                <a:lnTo>
                  <a:pt x="3194025" y="2282155"/>
                </a:lnTo>
                <a:lnTo>
                  <a:pt x="3183686" y="2271816"/>
                </a:lnTo>
                <a:lnTo>
                  <a:pt x="3107505" y="2323511"/>
                </a:lnTo>
                <a:lnTo>
                  <a:pt x="3333329" y="2763186"/>
                </a:lnTo>
                <a:lnTo>
                  <a:pt x="3333329" y="2828484"/>
                </a:lnTo>
                <a:lnTo>
                  <a:pt x="3069959" y="2314804"/>
                </a:lnTo>
                <a:lnTo>
                  <a:pt x="3147228" y="2263110"/>
                </a:lnTo>
                <a:close/>
                <a:moveTo>
                  <a:pt x="2181459" y="2263110"/>
                </a:moveTo>
                <a:lnTo>
                  <a:pt x="2264170" y="2328408"/>
                </a:lnTo>
                <a:lnTo>
                  <a:pt x="2264170" y="2560761"/>
                </a:lnTo>
                <a:cubicBezTo>
                  <a:pt x="2204676" y="2560761"/>
                  <a:pt x="2166586" y="2589783"/>
                  <a:pt x="2149898" y="2647826"/>
                </a:cubicBezTo>
                <a:cubicBezTo>
                  <a:pt x="2180371" y="2620618"/>
                  <a:pt x="2214108" y="2607014"/>
                  <a:pt x="2251111" y="2607014"/>
                </a:cubicBezTo>
                <a:cubicBezTo>
                  <a:pt x="2253650" y="2607014"/>
                  <a:pt x="2258003" y="2607377"/>
                  <a:pt x="2264170" y="2608102"/>
                </a:cubicBezTo>
                <a:lnTo>
                  <a:pt x="2264170" y="2633678"/>
                </a:lnTo>
                <a:cubicBezTo>
                  <a:pt x="2226080" y="2638394"/>
                  <a:pt x="2195970" y="2648733"/>
                  <a:pt x="2173841" y="2664695"/>
                </a:cubicBezTo>
                <a:lnTo>
                  <a:pt x="2181459" y="2676122"/>
                </a:lnTo>
                <a:cubicBezTo>
                  <a:pt x="2206127" y="2660886"/>
                  <a:pt x="2233698" y="2651453"/>
                  <a:pt x="2264170" y="2647826"/>
                </a:cubicBezTo>
                <a:lnTo>
                  <a:pt x="2264170" y="2890518"/>
                </a:lnTo>
                <a:lnTo>
                  <a:pt x="2181459" y="2953639"/>
                </a:lnTo>
                <a:lnTo>
                  <a:pt x="2791455" y="2953639"/>
                </a:lnTo>
                <a:cubicBezTo>
                  <a:pt x="2759168" y="2921716"/>
                  <a:pt x="2736042" y="2893783"/>
                  <a:pt x="2722075" y="2869840"/>
                </a:cubicBezTo>
                <a:cubicBezTo>
                  <a:pt x="2708109" y="2845897"/>
                  <a:pt x="2696409" y="2813974"/>
                  <a:pt x="2686977" y="2774069"/>
                </a:cubicBezTo>
                <a:cubicBezTo>
                  <a:pt x="2683712" y="2779873"/>
                  <a:pt x="2681536" y="2783864"/>
                  <a:pt x="2680447" y="2786040"/>
                </a:cubicBezTo>
                <a:lnTo>
                  <a:pt x="2651607" y="2835558"/>
                </a:lnTo>
                <a:cubicBezTo>
                  <a:pt x="2633832" y="2866394"/>
                  <a:pt x="2609344" y="2887072"/>
                  <a:pt x="2578147" y="2897592"/>
                </a:cubicBezTo>
                <a:cubicBezTo>
                  <a:pt x="2546949" y="2908112"/>
                  <a:pt x="2494347" y="2913372"/>
                  <a:pt x="2420342" y="2913372"/>
                </a:cubicBezTo>
                <a:lnTo>
                  <a:pt x="2420342" y="2647826"/>
                </a:lnTo>
                <a:lnTo>
                  <a:pt x="2538968" y="2647826"/>
                </a:lnTo>
                <a:lnTo>
                  <a:pt x="2524820" y="2633678"/>
                </a:lnTo>
                <a:lnTo>
                  <a:pt x="2406739" y="2633678"/>
                </a:lnTo>
                <a:lnTo>
                  <a:pt x="2406739" y="2913372"/>
                </a:lnTo>
                <a:lnTo>
                  <a:pt x="2371913" y="2913372"/>
                </a:lnTo>
                <a:lnTo>
                  <a:pt x="2371913" y="2608102"/>
                </a:lnTo>
                <a:lnTo>
                  <a:pt x="2520466" y="2608102"/>
                </a:lnTo>
                <a:lnTo>
                  <a:pt x="2590662" y="2698976"/>
                </a:lnTo>
                <a:lnTo>
                  <a:pt x="2590662" y="2464446"/>
                </a:lnTo>
                <a:lnTo>
                  <a:pt x="2520466" y="2560761"/>
                </a:lnTo>
                <a:lnTo>
                  <a:pt x="2420342" y="2560761"/>
                </a:lnTo>
                <a:lnTo>
                  <a:pt x="2420342" y="2353983"/>
                </a:lnTo>
                <a:lnTo>
                  <a:pt x="2431770" y="2353439"/>
                </a:lnTo>
                <a:cubicBezTo>
                  <a:pt x="2461516" y="2351988"/>
                  <a:pt x="2482194" y="2351262"/>
                  <a:pt x="2493803" y="2351262"/>
                </a:cubicBezTo>
                <a:cubicBezTo>
                  <a:pt x="2532256" y="2351262"/>
                  <a:pt x="2558013" y="2353439"/>
                  <a:pt x="2571072" y="2357792"/>
                </a:cubicBezTo>
                <a:cubicBezTo>
                  <a:pt x="2584132" y="2362146"/>
                  <a:pt x="2605354" y="2375931"/>
                  <a:pt x="2634738" y="2399148"/>
                </a:cubicBezTo>
                <a:cubicBezTo>
                  <a:pt x="2636915" y="2400962"/>
                  <a:pt x="2640543" y="2403682"/>
                  <a:pt x="2645622" y="2407310"/>
                </a:cubicBezTo>
                <a:cubicBezTo>
                  <a:pt x="2628572" y="2379014"/>
                  <a:pt x="2609163" y="2359969"/>
                  <a:pt x="2587397" y="2350174"/>
                </a:cubicBezTo>
                <a:cubicBezTo>
                  <a:pt x="2565631" y="2340379"/>
                  <a:pt x="2531712" y="2335482"/>
                  <a:pt x="2485641" y="2335482"/>
                </a:cubicBezTo>
                <a:cubicBezTo>
                  <a:pt x="2460610" y="2335482"/>
                  <a:pt x="2434309" y="2336752"/>
                  <a:pt x="2406739" y="2339291"/>
                </a:cubicBezTo>
                <a:lnTo>
                  <a:pt x="2406739" y="2560761"/>
                </a:lnTo>
                <a:lnTo>
                  <a:pt x="2371913" y="2560761"/>
                </a:lnTo>
                <a:lnTo>
                  <a:pt x="2371913" y="2310451"/>
                </a:lnTo>
                <a:cubicBezTo>
                  <a:pt x="2410003" y="2308637"/>
                  <a:pt x="2442653" y="2307730"/>
                  <a:pt x="2469860" y="2307730"/>
                </a:cubicBezTo>
                <a:cubicBezTo>
                  <a:pt x="2528991" y="2307730"/>
                  <a:pt x="2569984" y="2314079"/>
                  <a:pt x="2592839" y="2326775"/>
                </a:cubicBezTo>
                <a:cubicBezTo>
                  <a:pt x="2615693" y="2339472"/>
                  <a:pt x="2637096" y="2367587"/>
                  <a:pt x="2657049" y="2411119"/>
                </a:cubicBezTo>
                <a:cubicBezTo>
                  <a:pt x="2658863" y="2415110"/>
                  <a:pt x="2661583" y="2421277"/>
                  <a:pt x="2665211" y="2429620"/>
                </a:cubicBezTo>
                <a:cubicBezTo>
                  <a:pt x="2686977" y="2370852"/>
                  <a:pt x="2716362" y="2318795"/>
                  <a:pt x="2753364" y="2273449"/>
                </a:cubicBezTo>
                <a:lnTo>
                  <a:pt x="2762070" y="2263110"/>
                </a:lnTo>
                <a:close/>
                <a:moveTo>
                  <a:pt x="1829309" y="2263110"/>
                </a:moveTo>
                <a:lnTo>
                  <a:pt x="1904946" y="2331129"/>
                </a:lnTo>
                <a:lnTo>
                  <a:pt x="1904946" y="2898680"/>
                </a:lnTo>
                <a:lnTo>
                  <a:pt x="1829309" y="2961258"/>
                </a:lnTo>
                <a:lnTo>
                  <a:pt x="2082884" y="2961258"/>
                </a:lnTo>
                <a:lnTo>
                  <a:pt x="2014321" y="2903577"/>
                </a:lnTo>
                <a:lnTo>
                  <a:pt x="2014321" y="2337114"/>
                </a:lnTo>
                <a:lnTo>
                  <a:pt x="2087237" y="2263110"/>
                </a:lnTo>
                <a:close/>
                <a:moveTo>
                  <a:pt x="801911" y="2251138"/>
                </a:moveTo>
                <a:cubicBezTo>
                  <a:pt x="735887" y="2251138"/>
                  <a:pt x="682288" y="2269005"/>
                  <a:pt x="641114" y="2304737"/>
                </a:cubicBezTo>
                <a:cubicBezTo>
                  <a:pt x="599940" y="2340470"/>
                  <a:pt x="579352" y="2386995"/>
                  <a:pt x="579352" y="2444313"/>
                </a:cubicBezTo>
                <a:cubicBezTo>
                  <a:pt x="579352" y="2499816"/>
                  <a:pt x="594770" y="2543167"/>
                  <a:pt x="625605" y="2574365"/>
                </a:cubicBezTo>
                <a:cubicBezTo>
                  <a:pt x="656441" y="2605563"/>
                  <a:pt x="706140" y="2627873"/>
                  <a:pt x="774703" y="2641296"/>
                </a:cubicBezTo>
                <a:cubicBezTo>
                  <a:pt x="863582" y="2658709"/>
                  <a:pt x="922350" y="2677573"/>
                  <a:pt x="951009" y="2697888"/>
                </a:cubicBezTo>
                <a:cubicBezTo>
                  <a:pt x="990913" y="2726547"/>
                  <a:pt x="1010866" y="2762823"/>
                  <a:pt x="1010866" y="2806718"/>
                </a:cubicBezTo>
                <a:cubicBezTo>
                  <a:pt x="1010866" y="2844809"/>
                  <a:pt x="996536" y="2875100"/>
                  <a:pt x="967878" y="2897592"/>
                </a:cubicBezTo>
                <a:cubicBezTo>
                  <a:pt x="939219" y="2920083"/>
                  <a:pt x="900584" y="2931329"/>
                  <a:pt x="851973" y="2931329"/>
                </a:cubicBezTo>
                <a:cubicBezTo>
                  <a:pt x="790302" y="2931329"/>
                  <a:pt x="740422" y="2915549"/>
                  <a:pt x="702331" y="2883988"/>
                </a:cubicBezTo>
                <a:cubicBezTo>
                  <a:pt x="664240" y="2852427"/>
                  <a:pt x="641386" y="2808169"/>
                  <a:pt x="633768" y="2751215"/>
                </a:cubicBezTo>
                <a:lnTo>
                  <a:pt x="623973" y="2748494"/>
                </a:lnTo>
                <a:cubicBezTo>
                  <a:pt x="605835" y="2809802"/>
                  <a:pt x="574274" y="2874375"/>
                  <a:pt x="529290" y="2942212"/>
                </a:cubicBezTo>
                <a:lnTo>
                  <a:pt x="533644" y="2949830"/>
                </a:lnTo>
                <a:cubicBezTo>
                  <a:pt x="557223" y="2935682"/>
                  <a:pt x="580078" y="2928608"/>
                  <a:pt x="602207" y="2928608"/>
                </a:cubicBezTo>
                <a:cubicBezTo>
                  <a:pt x="618894" y="2928608"/>
                  <a:pt x="640116" y="2931692"/>
                  <a:pt x="665873" y="2937859"/>
                </a:cubicBezTo>
                <a:lnTo>
                  <a:pt x="729539" y="2953639"/>
                </a:lnTo>
                <a:cubicBezTo>
                  <a:pt x="780689" y="2966336"/>
                  <a:pt x="826942" y="2972685"/>
                  <a:pt x="868298" y="2972685"/>
                </a:cubicBezTo>
                <a:cubicBezTo>
                  <a:pt x="934321" y="2972685"/>
                  <a:pt x="989734" y="2952460"/>
                  <a:pt x="1034536" y="2912012"/>
                </a:cubicBezTo>
                <a:cubicBezTo>
                  <a:pt x="1079338" y="2871563"/>
                  <a:pt x="1101739" y="2821592"/>
                  <a:pt x="1101739" y="2762098"/>
                </a:cubicBezTo>
                <a:cubicBezTo>
                  <a:pt x="1101739" y="2655444"/>
                  <a:pt x="1036259" y="2586337"/>
                  <a:pt x="905300" y="2554776"/>
                </a:cubicBezTo>
                <a:lnTo>
                  <a:pt x="813338" y="2532465"/>
                </a:lnTo>
                <a:cubicBezTo>
                  <a:pt x="721558" y="2510336"/>
                  <a:pt x="675668" y="2468799"/>
                  <a:pt x="675668" y="2407854"/>
                </a:cubicBezTo>
                <a:cubicBezTo>
                  <a:pt x="675668" y="2375205"/>
                  <a:pt x="688546" y="2348088"/>
                  <a:pt x="714302" y="2326503"/>
                </a:cubicBezTo>
                <a:cubicBezTo>
                  <a:pt x="740059" y="2304919"/>
                  <a:pt x="772345" y="2294126"/>
                  <a:pt x="811161" y="2294126"/>
                </a:cubicBezTo>
                <a:cubicBezTo>
                  <a:pt x="853243" y="2294126"/>
                  <a:pt x="890789" y="2308818"/>
                  <a:pt x="923801" y="2338203"/>
                </a:cubicBezTo>
                <a:cubicBezTo>
                  <a:pt x="936861" y="2349811"/>
                  <a:pt x="946656" y="2361964"/>
                  <a:pt x="953185" y="2374661"/>
                </a:cubicBezTo>
                <a:cubicBezTo>
                  <a:pt x="959715" y="2387358"/>
                  <a:pt x="968059" y="2410031"/>
                  <a:pt x="978216" y="2442680"/>
                </a:cubicBezTo>
                <a:cubicBezTo>
                  <a:pt x="978942" y="2444857"/>
                  <a:pt x="980030" y="2447940"/>
                  <a:pt x="981481" y="2451931"/>
                </a:cubicBezTo>
                <a:lnTo>
                  <a:pt x="984202" y="2448666"/>
                </a:lnTo>
                <a:cubicBezTo>
                  <a:pt x="991458" y="2436332"/>
                  <a:pt x="1006150" y="2402957"/>
                  <a:pt x="1028278" y="2348542"/>
                </a:cubicBezTo>
                <a:cubicBezTo>
                  <a:pt x="1039524" y="2320971"/>
                  <a:pt x="1054579" y="2294489"/>
                  <a:pt x="1073443" y="2269095"/>
                </a:cubicBezTo>
                <a:lnTo>
                  <a:pt x="1067457" y="2266375"/>
                </a:lnTo>
                <a:cubicBezTo>
                  <a:pt x="1046417" y="2278709"/>
                  <a:pt x="1027009" y="2284876"/>
                  <a:pt x="1009233" y="2284876"/>
                </a:cubicBezTo>
                <a:cubicBezTo>
                  <a:pt x="996536" y="2284876"/>
                  <a:pt x="976947" y="2281248"/>
                  <a:pt x="950465" y="2273993"/>
                </a:cubicBezTo>
                <a:cubicBezTo>
                  <a:pt x="893873" y="2258756"/>
                  <a:pt x="844355" y="2251138"/>
                  <a:pt x="801911" y="2251138"/>
                </a:cubicBezTo>
                <a:close/>
                <a:moveTo>
                  <a:pt x="3839553" y="2245153"/>
                </a:moveTo>
                <a:cubicBezTo>
                  <a:pt x="3753940" y="2245153"/>
                  <a:pt x="3682293" y="2280341"/>
                  <a:pt x="3624613" y="2350718"/>
                </a:cubicBezTo>
                <a:cubicBezTo>
                  <a:pt x="3566933" y="2421095"/>
                  <a:pt x="3538093" y="2508341"/>
                  <a:pt x="3538093" y="2612456"/>
                </a:cubicBezTo>
                <a:cubicBezTo>
                  <a:pt x="3538093" y="2725277"/>
                  <a:pt x="3565845" y="2814790"/>
                  <a:pt x="3621348" y="2880995"/>
                </a:cubicBezTo>
                <a:cubicBezTo>
                  <a:pt x="3676852" y="2947200"/>
                  <a:pt x="3751763" y="2980303"/>
                  <a:pt x="3846083" y="2980303"/>
                </a:cubicBezTo>
                <a:cubicBezTo>
                  <a:pt x="3951649" y="2980303"/>
                  <a:pt x="4021300" y="2940398"/>
                  <a:pt x="4055038" y="2860589"/>
                </a:cubicBezTo>
                <a:cubicBezTo>
                  <a:pt x="4071000" y="2822862"/>
                  <a:pt x="4078981" y="2786403"/>
                  <a:pt x="4078981" y="2751215"/>
                </a:cubicBezTo>
                <a:cubicBezTo>
                  <a:pt x="4078981" y="2727635"/>
                  <a:pt x="4071907" y="2715845"/>
                  <a:pt x="4057759" y="2715845"/>
                </a:cubicBezTo>
                <a:cubicBezTo>
                  <a:pt x="4046876" y="2715845"/>
                  <a:pt x="4040709" y="2723463"/>
                  <a:pt x="4039258" y="2738699"/>
                </a:cubicBezTo>
                <a:cubicBezTo>
                  <a:pt x="4033453" y="2801821"/>
                  <a:pt x="4015405" y="2850341"/>
                  <a:pt x="3985114" y="2884260"/>
                </a:cubicBezTo>
                <a:cubicBezTo>
                  <a:pt x="3954823" y="2918179"/>
                  <a:pt x="3914284" y="2935139"/>
                  <a:pt x="3863496" y="2935139"/>
                </a:cubicBezTo>
                <a:cubicBezTo>
                  <a:pt x="3800012" y="2935139"/>
                  <a:pt x="3750403" y="2905935"/>
                  <a:pt x="3714670" y="2847530"/>
                </a:cubicBezTo>
                <a:cubicBezTo>
                  <a:pt x="3678938" y="2789124"/>
                  <a:pt x="3661071" y="2708408"/>
                  <a:pt x="3661071" y="2605382"/>
                </a:cubicBezTo>
                <a:cubicBezTo>
                  <a:pt x="3661071" y="2485668"/>
                  <a:pt x="3680479" y="2400780"/>
                  <a:pt x="3719296" y="2350718"/>
                </a:cubicBezTo>
                <a:cubicBezTo>
                  <a:pt x="3750131" y="2310451"/>
                  <a:pt x="3788584" y="2290317"/>
                  <a:pt x="3834656" y="2290317"/>
                </a:cubicBezTo>
                <a:cubicBezTo>
                  <a:pt x="3877826" y="2290317"/>
                  <a:pt x="3914647" y="2306460"/>
                  <a:pt x="3945119" y="2338747"/>
                </a:cubicBezTo>
                <a:cubicBezTo>
                  <a:pt x="3975592" y="2371033"/>
                  <a:pt x="3995000" y="2414747"/>
                  <a:pt x="4003343" y="2469888"/>
                </a:cubicBezTo>
                <a:lnTo>
                  <a:pt x="4010417" y="2473697"/>
                </a:lnTo>
                <a:lnTo>
                  <a:pt x="4015315" y="2461181"/>
                </a:lnTo>
                <a:cubicBezTo>
                  <a:pt x="4039258" y="2404227"/>
                  <a:pt x="4067553" y="2347272"/>
                  <a:pt x="4100203" y="2290317"/>
                </a:cubicBezTo>
                <a:lnTo>
                  <a:pt x="4106188" y="2279978"/>
                </a:lnTo>
                <a:lnTo>
                  <a:pt x="4097482" y="2275081"/>
                </a:lnTo>
                <a:cubicBezTo>
                  <a:pt x="4082245" y="2285601"/>
                  <a:pt x="4065014" y="2290861"/>
                  <a:pt x="4045787" y="2290861"/>
                </a:cubicBezTo>
                <a:cubicBezTo>
                  <a:pt x="4028012" y="2290861"/>
                  <a:pt x="4005520" y="2285601"/>
                  <a:pt x="3978312" y="2275081"/>
                </a:cubicBezTo>
                <a:cubicBezTo>
                  <a:pt x="3926437" y="2255129"/>
                  <a:pt x="3880184" y="2245153"/>
                  <a:pt x="3839553" y="2245153"/>
                </a:cubicBezTo>
                <a:close/>
                <a:moveTo>
                  <a:pt x="1486878" y="2245153"/>
                </a:moveTo>
                <a:cubicBezTo>
                  <a:pt x="1401265" y="2245153"/>
                  <a:pt x="1329618" y="2280341"/>
                  <a:pt x="1271938" y="2350718"/>
                </a:cubicBezTo>
                <a:cubicBezTo>
                  <a:pt x="1214258" y="2421095"/>
                  <a:pt x="1185418" y="2508341"/>
                  <a:pt x="1185418" y="2612456"/>
                </a:cubicBezTo>
                <a:cubicBezTo>
                  <a:pt x="1185418" y="2725277"/>
                  <a:pt x="1213170" y="2814790"/>
                  <a:pt x="1268673" y="2880995"/>
                </a:cubicBezTo>
                <a:cubicBezTo>
                  <a:pt x="1324177" y="2947200"/>
                  <a:pt x="1399088" y="2980303"/>
                  <a:pt x="1493408" y="2980303"/>
                </a:cubicBezTo>
                <a:cubicBezTo>
                  <a:pt x="1598974" y="2980303"/>
                  <a:pt x="1668626" y="2940398"/>
                  <a:pt x="1702363" y="2860589"/>
                </a:cubicBezTo>
                <a:cubicBezTo>
                  <a:pt x="1718325" y="2822862"/>
                  <a:pt x="1726306" y="2786403"/>
                  <a:pt x="1726306" y="2751215"/>
                </a:cubicBezTo>
                <a:cubicBezTo>
                  <a:pt x="1726306" y="2727635"/>
                  <a:pt x="1719232" y="2715845"/>
                  <a:pt x="1705084" y="2715845"/>
                </a:cubicBezTo>
                <a:cubicBezTo>
                  <a:pt x="1694201" y="2715845"/>
                  <a:pt x="1688034" y="2723463"/>
                  <a:pt x="1686583" y="2738699"/>
                </a:cubicBezTo>
                <a:cubicBezTo>
                  <a:pt x="1680778" y="2801821"/>
                  <a:pt x="1662731" y="2850341"/>
                  <a:pt x="1632439" y="2884260"/>
                </a:cubicBezTo>
                <a:cubicBezTo>
                  <a:pt x="1602148" y="2918179"/>
                  <a:pt x="1561609" y="2935139"/>
                  <a:pt x="1510821" y="2935139"/>
                </a:cubicBezTo>
                <a:cubicBezTo>
                  <a:pt x="1447337" y="2935139"/>
                  <a:pt x="1397728" y="2905935"/>
                  <a:pt x="1361995" y="2847530"/>
                </a:cubicBezTo>
                <a:cubicBezTo>
                  <a:pt x="1326263" y="2789124"/>
                  <a:pt x="1308396" y="2708408"/>
                  <a:pt x="1308396" y="2605382"/>
                </a:cubicBezTo>
                <a:cubicBezTo>
                  <a:pt x="1308396" y="2485668"/>
                  <a:pt x="1327804" y="2400780"/>
                  <a:pt x="1366621" y="2350718"/>
                </a:cubicBezTo>
                <a:cubicBezTo>
                  <a:pt x="1397456" y="2310451"/>
                  <a:pt x="1435910" y="2290317"/>
                  <a:pt x="1481981" y="2290317"/>
                </a:cubicBezTo>
                <a:cubicBezTo>
                  <a:pt x="1525150" y="2290317"/>
                  <a:pt x="1561972" y="2306460"/>
                  <a:pt x="1592444" y="2338747"/>
                </a:cubicBezTo>
                <a:cubicBezTo>
                  <a:pt x="1622917" y="2371033"/>
                  <a:pt x="1642325" y="2414747"/>
                  <a:pt x="1650669" y="2469888"/>
                </a:cubicBezTo>
                <a:lnTo>
                  <a:pt x="1657742" y="2473697"/>
                </a:lnTo>
                <a:lnTo>
                  <a:pt x="1662640" y="2461181"/>
                </a:lnTo>
                <a:cubicBezTo>
                  <a:pt x="1686583" y="2404227"/>
                  <a:pt x="1714878" y="2347272"/>
                  <a:pt x="1747528" y="2290317"/>
                </a:cubicBezTo>
                <a:lnTo>
                  <a:pt x="1753513" y="2279978"/>
                </a:lnTo>
                <a:lnTo>
                  <a:pt x="1744807" y="2275081"/>
                </a:lnTo>
                <a:cubicBezTo>
                  <a:pt x="1729571" y="2285601"/>
                  <a:pt x="1712339" y="2290861"/>
                  <a:pt x="1693112" y="2290861"/>
                </a:cubicBezTo>
                <a:cubicBezTo>
                  <a:pt x="1675337" y="2290861"/>
                  <a:pt x="1652845" y="2285601"/>
                  <a:pt x="1625638" y="2275081"/>
                </a:cubicBezTo>
                <a:cubicBezTo>
                  <a:pt x="1573762" y="2255129"/>
                  <a:pt x="1527509" y="2245153"/>
                  <a:pt x="1486878" y="2245153"/>
                </a:cubicBezTo>
                <a:close/>
                <a:moveTo>
                  <a:pt x="5259806" y="1459340"/>
                </a:moveTo>
                <a:cubicBezTo>
                  <a:pt x="5281210" y="1514118"/>
                  <a:pt x="5318031" y="1565631"/>
                  <a:pt x="5370269" y="1613879"/>
                </a:cubicBezTo>
                <a:lnTo>
                  <a:pt x="5351768" y="1648161"/>
                </a:lnTo>
                <a:lnTo>
                  <a:pt x="4755921" y="1648161"/>
                </a:lnTo>
                <a:lnTo>
                  <a:pt x="4764627" y="1662853"/>
                </a:lnTo>
                <a:lnTo>
                  <a:pt x="5358842" y="1662853"/>
                </a:lnTo>
                <a:lnTo>
                  <a:pt x="5387138" y="1613879"/>
                </a:lnTo>
                <a:lnTo>
                  <a:pt x="5378432" y="1605173"/>
                </a:lnTo>
                <a:cubicBezTo>
                  <a:pt x="5330909" y="1558739"/>
                  <a:pt x="5297171" y="1512304"/>
                  <a:pt x="5277219" y="1465870"/>
                </a:cubicBezTo>
                <a:close/>
                <a:moveTo>
                  <a:pt x="1138197" y="1397851"/>
                </a:moveTo>
                <a:lnTo>
                  <a:pt x="1137109" y="1410366"/>
                </a:lnTo>
                <a:cubicBezTo>
                  <a:pt x="1133482" y="1456438"/>
                  <a:pt x="1126408" y="1493440"/>
                  <a:pt x="1115887" y="1521373"/>
                </a:cubicBezTo>
                <a:cubicBezTo>
                  <a:pt x="1105367" y="1549307"/>
                  <a:pt x="1089042" y="1574519"/>
                  <a:pt x="1066914" y="1597011"/>
                </a:cubicBezTo>
                <a:cubicBezTo>
                  <a:pt x="1021567" y="1643082"/>
                  <a:pt x="962980" y="1666118"/>
                  <a:pt x="891152" y="1666118"/>
                </a:cubicBezTo>
                <a:cubicBezTo>
                  <a:pt x="825491" y="1666118"/>
                  <a:pt x="769443" y="1650882"/>
                  <a:pt x="723009" y="1620409"/>
                </a:cubicBezTo>
                <a:lnTo>
                  <a:pt x="723009" y="1624763"/>
                </a:lnTo>
                <a:cubicBezTo>
                  <a:pt x="775247" y="1662128"/>
                  <a:pt x="831658" y="1680810"/>
                  <a:pt x="892240" y="1680810"/>
                </a:cubicBezTo>
                <a:cubicBezTo>
                  <a:pt x="972050" y="1680810"/>
                  <a:pt x="1034174" y="1657321"/>
                  <a:pt x="1078613" y="1610342"/>
                </a:cubicBezTo>
                <a:cubicBezTo>
                  <a:pt x="1123052" y="1563364"/>
                  <a:pt x="1148174" y="1494891"/>
                  <a:pt x="1153978" y="1404925"/>
                </a:cubicBezTo>
                <a:close/>
                <a:moveTo>
                  <a:pt x="5148255" y="1132304"/>
                </a:moveTo>
                <a:lnTo>
                  <a:pt x="5148255" y="1372820"/>
                </a:lnTo>
                <a:lnTo>
                  <a:pt x="5161859" y="1379894"/>
                </a:lnTo>
                <a:lnTo>
                  <a:pt x="5161859" y="1139378"/>
                </a:lnTo>
                <a:close/>
                <a:moveTo>
                  <a:pt x="2022502" y="1049049"/>
                </a:moveTo>
                <a:lnTo>
                  <a:pt x="2052430" y="1135569"/>
                </a:lnTo>
                <a:lnTo>
                  <a:pt x="2052430" y="1457163"/>
                </a:lnTo>
                <a:lnTo>
                  <a:pt x="2052430" y="1497431"/>
                </a:lnTo>
                <a:cubicBezTo>
                  <a:pt x="2052430" y="1543865"/>
                  <a:pt x="2070206" y="1579416"/>
                  <a:pt x="2105757" y="1604085"/>
                </a:cubicBezTo>
                <a:lnTo>
                  <a:pt x="2110654" y="1612247"/>
                </a:lnTo>
                <a:cubicBezTo>
                  <a:pt x="2074740" y="1602089"/>
                  <a:pt x="2051070" y="1585765"/>
                  <a:pt x="2039642" y="1563273"/>
                </a:cubicBezTo>
                <a:cubicBezTo>
                  <a:pt x="2028215" y="1540782"/>
                  <a:pt x="2022502" y="1499607"/>
                  <a:pt x="2022502" y="1439751"/>
                </a:cubicBezTo>
                <a:close/>
                <a:moveTo>
                  <a:pt x="4445051" y="997354"/>
                </a:moveTo>
                <a:lnTo>
                  <a:pt x="4415667" y="997899"/>
                </a:lnTo>
                <a:lnTo>
                  <a:pt x="4415667" y="1564906"/>
                </a:lnTo>
                <a:lnTo>
                  <a:pt x="4488583" y="1648161"/>
                </a:lnTo>
                <a:lnTo>
                  <a:pt x="4227934" y="1648161"/>
                </a:lnTo>
                <a:lnTo>
                  <a:pt x="4240450" y="1662853"/>
                </a:lnTo>
                <a:lnTo>
                  <a:pt x="4518512" y="1662853"/>
                </a:lnTo>
                <a:lnTo>
                  <a:pt x="4431991" y="1560552"/>
                </a:lnTo>
                <a:lnTo>
                  <a:pt x="4429815" y="1013679"/>
                </a:lnTo>
                <a:cubicBezTo>
                  <a:pt x="4438884" y="1012590"/>
                  <a:pt x="4447591" y="1012047"/>
                  <a:pt x="4455934" y="1012047"/>
                </a:cubicBezTo>
                <a:cubicBezTo>
                  <a:pt x="4493299" y="1012047"/>
                  <a:pt x="4525949" y="1021115"/>
                  <a:pt x="4553882" y="1039254"/>
                </a:cubicBezTo>
                <a:cubicBezTo>
                  <a:pt x="4545901" y="1022567"/>
                  <a:pt x="4534564" y="1011412"/>
                  <a:pt x="4519872" y="1005789"/>
                </a:cubicBezTo>
                <a:cubicBezTo>
                  <a:pt x="4505180" y="1000166"/>
                  <a:pt x="4480240" y="997354"/>
                  <a:pt x="4445051" y="997354"/>
                </a:cubicBezTo>
                <a:close/>
                <a:moveTo>
                  <a:pt x="1525792" y="993001"/>
                </a:moveTo>
                <a:cubicBezTo>
                  <a:pt x="1419864" y="993001"/>
                  <a:pt x="1366900" y="1093669"/>
                  <a:pt x="1366900" y="1295006"/>
                </a:cubicBezTo>
                <a:cubicBezTo>
                  <a:pt x="1366900" y="1366471"/>
                  <a:pt x="1374609" y="1423154"/>
                  <a:pt x="1390026" y="1465054"/>
                </a:cubicBezTo>
                <a:cubicBezTo>
                  <a:pt x="1405444" y="1506953"/>
                  <a:pt x="1431291" y="1540782"/>
                  <a:pt x="1467568" y="1566538"/>
                </a:cubicBezTo>
                <a:lnTo>
                  <a:pt x="1472465" y="1561097"/>
                </a:lnTo>
                <a:cubicBezTo>
                  <a:pt x="1413334" y="1516476"/>
                  <a:pt x="1383768" y="1425603"/>
                  <a:pt x="1383768" y="1288476"/>
                </a:cubicBezTo>
                <a:cubicBezTo>
                  <a:pt x="1383768" y="1100925"/>
                  <a:pt x="1431473" y="1007149"/>
                  <a:pt x="1526881" y="1007149"/>
                </a:cubicBezTo>
                <a:cubicBezTo>
                  <a:pt x="1555902" y="1007149"/>
                  <a:pt x="1587826" y="1016762"/>
                  <a:pt x="1622652" y="1035989"/>
                </a:cubicBezTo>
                <a:lnTo>
                  <a:pt x="1631902" y="1041431"/>
                </a:lnTo>
                <a:cubicBezTo>
                  <a:pt x="1609411" y="1009144"/>
                  <a:pt x="1574041" y="993001"/>
                  <a:pt x="1525792" y="993001"/>
                </a:cubicBezTo>
                <a:close/>
                <a:moveTo>
                  <a:pt x="5958396" y="980486"/>
                </a:moveTo>
                <a:cubicBezTo>
                  <a:pt x="5987055" y="1022567"/>
                  <a:pt x="6001384" y="1061383"/>
                  <a:pt x="6001384" y="1096934"/>
                </a:cubicBezTo>
                <a:cubicBezTo>
                  <a:pt x="6001384" y="1183273"/>
                  <a:pt x="5945880" y="1247483"/>
                  <a:pt x="5834873" y="1289564"/>
                </a:cubicBezTo>
                <a:lnTo>
                  <a:pt x="5838138" y="1298815"/>
                </a:lnTo>
                <a:cubicBezTo>
                  <a:pt x="5897995" y="1451903"/>
                  <a:pt x="5980162" y="1563273"/>
                  <a:pt x="6084639" y="1632925"/>
                </a:cubicBezTo>
                <a:cubicBezTo>
                  <a:pt x="6006281" y="1654328"/>
                  <a:pt x="5932458" y="1687703"/>
                  <a:pt x="5863169" y="1733049"/>
                </a:cubicBezTo>
                <a:lnTo>
                  <a:pt x="5874052" y="1741755"/>
                </a:lnTo>
                <a:lnTo>
                  <a:pt x="5878949" y="1738490"/>
                </a:lnTo>
                <a:cubicBezTo>
                  <a:pt x="5951866" y="1693144"/>
                  <a:pt x="6029861" y="1659407"/>
                  <a:pt x="6112935" y="1637278"/>
                </a:cubicBezTo>
                <a:cubicBezTo>
                  <a:pt x="6057432" y="1601727"/>
                  <a:pt x="6011541" y="1561641"/>
                  <a:pt x="5975265" y="1517020"/>
                </a:cubicBezTo>
                <a:cubicBezTo>
                  <a:pt x="5917222" y="1445555"/>
                  <a:pt x="5876773" y="1372457"/>
                  <a:pt x="5853918" y="1297727"/>
                </a:cubicBezTo>
                <a:cubicBezTo>
                  <a:pt x="5960210" y="1254557"/>
                  <a:pt x="6013355" y="1191254"/>
                  <a:pt x="6013355" y="1107817"/>
                </a:cubicBezTo>
                <a:cubicBezTo>
                  <a:pt x="6013355" y="1056304"/>
                  <a:pt x="5995035" y="1013860"/>
                  <a:pt x="5958396" y="980486"/>
                </a:cubicBezTo>
                <a:close/>
                <a:moveTo>
                  <a:pt x="3276974" y="978309"/>
                </a:moveTo>
                <a:cubicBezTo>
                  <a:pt x="3300191" y="1005154"/>
                  <a:pt x="3316153" y="1029006"/>
                  <a:pt x="3324859" y="1049865"/>
                </a:cubicBezTo>
                <a:cubicBezTo>
                  <a:pt x="3333566" y="1070724"/>
                  <a:pt x="3337919" y="1095302"/>
                  <a:pt x="3337919" y="1123598"/>
                </a:cubicBezTo>
                <a:cubicBezTo>
                  <a:pt x="3337919" y="1191798"/>
                  <a:pt x="3315246" y="1242404"/>
                  <a:pt x="3269900" y="1275416"/>
                </a:cubicBezTo>
                <a:cubicBezTo>
                  <a:pt x="3224554" y="1308428"/>
                  <a:pt x="3155084" y="1324934"/>
                  <a:pt x="3061489" y="1324934"/>
                </a:cubicBezTo>
                <a:cubicBezTo>
                  <a:pt x="3025938" y="1324934"/>
                  <a:pt x="2992382" y="1324027"/>
                  <a:pt x="2960821" y="1322214"/>
                </a:cubicBezTo>
                <a:lnTo>
                  <a:pt x="2960821" y="1567626"/>
                </a:lnTo>
                <a:lnTo>
                  <a:pt x="3030472" y="1648161"/>
                </a:lnTo>
                <a:lnTo>
                  <a:pt x="2774177" y="1648161"/>
                </a:lnTo>
                <a:lnTo>
                  <a:pt x="2788869" y="1662853"/>
                </a:lnTo>
                <a:lnTo>
                  <a:pt x="3061489" y="1662853"/>
                </a:lnTo>
                <a:lnTo>
                  <a:pt x="2976057" y="1561641"/>
                </a:lnTo>
                <a:lnTo>
                  <a:pt x="2976057" y="1336906"/>
                </a:lnTo>
                <a:cubicBezTo>
                  <a:pt x="2988754" y="1337631"/>
                  <a:pt x="3004353" y="1337994"/>
                  <a:pt x="3022854" y="1337994"/>
                </a:cubicBezTo>
                <a:cubicBezTo>
                  <a:pt x="3134224" y="1337994"/>
                  <a:pt x="3212945" y="1324934"/>
                  <a:pt x="3259017" y="1298815"/>
                </a:cubicBezTo>
                <a:cubicBezTo>
                  <a:pt x="3319962" y="1264352"/>
                  <a:pt x="3350434" y="1207760"/>
                  <a:pt x="3350434" y="1129039"/>
                </a:cubicBezTo>
                <a:cubicBezTo>
                  <a:pt x="3350434" y="1094213"/>
                  <a:pt x="3343723" y="1063106"/>
                  <a:pt x="3330301" y="1035717"/>
                </a:cubicBezTo>
                <a:cubicBezTo>
                  <a:pt x="3316878" y="1008328"/>
                  <a:pt x="3299103" y="989192"/>
                  <a:pt x="3276974" y="978309"/>
                </a:cubicBezTo>
                <a:close/>
                <a:moveTo>
                  <a:pt x="880269" y="977765"/>
                </a:moveTo>
                <a:cubicBezTo>
                  <a:pt x="777243" y="977765"/>
                  <a:pt x="725730" y="1071540"/>
                  <a:pt x="725730" y="1259092"/>
                </a:cubicBezTo>
                <a:cubicBezTo>
                  <a:pt x="725730" y="1346519"/>
                  <a:pt x="738517" y="1418801"/>
                  <a:pt x="764092" y="1475937"/>
                </a:cubicBezTo>
                <a:cubicBezTo>
                  <a:pt x="789667" y="1533073"/>
                  <a:pt x="823858" y="1565994"/>
                  <a:pt x="866665" y="1574700"/>
                </a:cubicBezTo>
                <a:lnTo>
                  <a:pt x="866665" y="1569259"/>
                </a:lnTo>
                <a:cubicBezTo>
                  <a:pt x="827123" y="1553297"/>
                  <a:pt x="796470" y="1518199"/>
                  <a:pt x="774703" y="1463965"/>
                </a:cubicBezTo>
                <a:cubicBezTo>
                  <a:pt x="752937" y="1409731"/>
                  <a:pt x="742054" y="1341803"/>
                  <a:pt x="742054" y="1260180"/>
                </a:cubicBezTo>
                <a:cubicBezTo>
                  <a:pt x="742054" y="1080972"/>
                  <a:pt x="789033" y="991369"/>
                  <a:pt x="882990" y="991369"/>
                </a:cubicBezTo>
                <a:cubicBezTo>
                  <a:pt x="912374" y="991369"/>
                  <a:pt x="943572" y="1004610"/>
                  <a:pt x="976584" y="1031092"/>
                </a:cubicBezTo>
                <a:lnTo>
                  <a:pt x="976584" y="1024018"/>
                </a:lnTo>
                <a:cubicBezTo>
                  <a:pt x="947200" y="993182"/>
                  <a:pt x="915095" y="977765"/>
                  <a:pt x="880269" y="977765"/>
                </a:cubicBezTo>
                <a:close/>
                <a:moveTo>
                  <a:pt x="2995103" y="973956"/>
                </a:moveTo>
                <a:cubicBezTo>
                  <a:pt x="3061489" y="973956"/>
                  <a:pt x="3109647" y="985383"/>
                  <a:pt x="3139575" y="1008237"/>
                </a:cubicBezTo>
                <a:cubicBezTo>
                  <a:pt x="3169504" y="1031092"/>
                  <a:pt x="3184468" y="1067731"/>
                  <a:pt x="3184468" y="1118156"/>
                </a:cubicBezTo>
                <a:cubicBezTo>
                  <a:pt x="3184468" y="1163140"/>
                  <a:pt x="3167690" y="1196151"/>
                  <a:pt x="3134133" y="1217192"/>
                </a:cubicBezTo>
                <a:cubicBezTo>
                  <a:pt x="3100578" y="1238233"/>
                  <a:pt x="3047885" y="1248753"/>
                  <a:pt x="2976057" y="1248753"/>
                </a:cubicBezTo>
                <a:lnTo>
                  <a:pt x="2976057" y="1019120"/>
                </a:lnTo>
                <a:lnTo>
                  <a:pt x="3032105" y="1019120"/>
                </a:lnTo>
                <a:cubicBezTo>
                  <a:pt x="3068744" y="1019120"/>
                  <a:pt x="3097131" y="1022839"/>
                  <a:pt x="3117265" y="1030276"/>
                </a:cubicBezTo>
                <a:cubicBezTo>
                  <a:pt x="3137399" y="1037712"/>
                  <a:pt x="3154177" y="1050681"/>
                  <a:pt x="3167599" y="1069182"/>
                </a:cubicBezTo>
                <a:cubicBezTo>
                  <a:pt x="3154177" y="1043426"/>
                  <a:pt x="3137943" y="1026466"/>
                  <a:pt x="3118897" y="1018304"/>
                </a:cubicBezTo>
                <a:cubicBezTo>
                  <a:pt x="3099852" y="1010142"/>
                  <a:pt x="3067112" y="1006061"/>
                  <a:pt x="3020678" y="1006061"/>
                </a:cubicBezTo>
                <a:lnTo>
                  <a:pt x="2960821" y="1006061"/>
                </a:lnTo>
                <a:lnTo>
                  <a:pt x="2960821" y="1248753"/>
                </a:lnTo>
                <a:cubicBezTo>
                  <a:pt x="2957556" y="1249116"/>
                  <a:pt x="2955198" y="1249297"/>
                  <a:pt x="2953747" y="1249297"/>
                </a:cubicBezTo>
                <a:lnTo>
                  <a:pt x="2939599" y="1248753"/>
                </a:lnTo>
                <a:lnTo>
                  <a:pt x="2932525" y="1248753"/>
                </a:lnTo>
                <a:lnTo>
                  <a:pt x="2932525" y="976132"/>
                </a:lnTo>
                <a:cubicBezTo>
                  <a:pt x="2957193" y="974681"/>
                  <a:pt x="2978053" y="973956"/>
                  <a:pt x="2995103" y="973956"/>
                </a:cubicBezTo>
                <a:close/>
                <a:moveTo>
                  <a:pt x="1515454" y="959808"/>
                </a:moveTo>
                <a:cubicBezTo>
                  <a:pt x="1570594" y="959808"/>
                  <a:pt x="1613038" y="983388"/>
                  <a:pt x="1642785" y="1030548"/>
                </a:cubicBezTo>
                <a:cubicBezTo>
                  <a:pt x="1671081" y="1075894"/>
                  <a:pt x="1685229" y="1156065"/>
                  <a:pt x="1685229" y="1271063"/>
                </a:cubicBezTo>
                <a:cubicBezTo>
                  <a:pt x="1685229" y="1372638"/>
                  <a:pt x="1670537" y="1449817"/>
                  <a:pt x="1641153" y="1502600"/>
                </a:cubicBezTo>
                <a:cubicBezTo>
                  <a:pt x="1611769" y="1555383"/>
                  <a:pt x="1568962" y="1581774"/>
                  <a:pt x="1512733" y="1581774"/>
                </a:cubicBezTo>
                <a:cubicBezTo>
                  <a:pt x="1391931" y="1581774"/>
                  <a:pt x="1331530" y="1482194"/>
                  <a:pt x="1331530" y="1283035"/>
                </a:cubicBezTo>
                <a:cubicBezTo>
                  <a:pt x="1331530" y="1067550"/>
                  <a:pt x="1392838" y="959808"/>
                  <a:pt x="1515454" y="959808"/>
                </a:cubicBezTo>
                <a:close/>
                <a:moveTo>
                  <a:pt x="1161596" y="955455"/>
                </a:moveTo>
                <a:lnTo>
                  <a:pt x="1156154" y="965249"/>
                </a:lnTo>
                <a:lnTo>
                  <a:pt x="1112622" y="1042519"/>
                </a:lnTo>
                <a:cubicBezTo>
                  <a:pt x="1098837" y="1067550"/>
                  <a:pt x="1082875" y="1099111"/>
                  <a:pt x="1064737" y="1137202"/>
                </a:cubicBezTo>
                <a:lnTo>
                  <a:pt x="1058751" y="1150805"/>
                </a:lnTo>
                <a:lnTo>
                  <a:pt x="1073443" y="1157879"/>
                </a:lnTo>
                <a:cubicBezTo>
                  <a:pt x="1097023" y="1102376"/>
                  <a:pt x="1128584" y="1040886"/>
                  <a:pt x="1168126" y="973412"/>
                </a:cubicBezTo>
                <a:lnTo>
                  <a:pt x="1174112" y="963073"/>
                </a:lnTo>
                <a:close/>
                <a:moveTo>
                  <a:pt x="2657528" y="953278"/>
                </a:moveTo>
                <a:lnTo>
                  <a:pt x="2593318" y="997354"/>
                </a:lnTo>
                <a:lnTo>
                  <a:pt x="2593318" y="1562729"/>
                </a:lnTo>
                <a:lnTo>
                  <a:pt x="2668955" y="1648161"/>
                </a:lnTo>
                <a:lnTo>
                  <a:pt x="2405585" y="1648161"/>
                </a:lnTo>
                <a:lnTo>
                  <a:pt x="2413203" y="1662853"/>
                </a:lnTo>
                <a:lnTo>
                  <a:pt x="2702148" y="1662853"/>
                </a:lnTo>
                <a:lnTo>
                  <a:pt x="2607466" y="1555111"/>
                </a:lnTo>
                <a:lnTo>
                  <a:pt x="2607466" y="1006605"/>
                </a:lnTo>
                <a:lnTo>
                  <a:pt x="2668955" y="962529"/>
                </a:lnTo>
                <a:close/>
                <a:moveTo>
                  <a:pt x="5687408" y="950013"/>
                </a:moveTo>
                <a:cubicBezTo>
                  <a:pt x="5734930" y="950013"/>
                  <a:pt x="5774292" y="963163"/>
                  <a:pt x="5805489" y="989464"/>
                </a:cubicBezTo>
                <a:cubicBezTo>
                  <a:pt x="5836687" y="1015765"/>
                  <a:pt x="5852286" y="1049049"/>
                  <a:pt x="5852286" y="1089316"/>
                </a:cubicBezTo>
                <a:cubicBezTo>
                  <a:pt x="5852286" y="1134299"/>
                  <a:pt x="5834964" y="1170848"/>
                  <a:pt x="5800319" y="1198963"/>
                </a:cubicBezTo>
                <a:cubicBezTo>
                  <a:pt x="5765675" y="1227077"/>
                  <a:pt x="5712620" y="1247665"/>
                  <a:pt x="5641155" y="1260724"/>
                </a:cubicBezTo>
                <a:lnTo>
                  <a:pt x="5635169" y="1261813"/>
                </a:lnTo>
                <a:lnTo>
                  <a:pt x="5635169" y="1004972"/>
                </a:lnTo>
                <a:cubicBezTo>
                  <a:pt x="5651856" y="1000619"/>
                  <a:pt x="5671264" y="998443"/>
                  <a:pt x="5693393" y="998443"/>
                </a:cubicBezTo>
                <a:cubicBezTo>
                  <a:pt x="5721690" y="998443"/>
                  <a:pt x="5745995" y="1002524"/>
                  <a:pt x="5766310" y="1010686"/>
                </a:cubicBezTo>
                <a:cubicBezTo>
                  <a:pt x="5786625" y="1018848"/>
                  <a:pt x="5810205" y="1033813"/>
                  <a:pt x="5837050" y="1055579"/>
                </a:cubicBezTo>
                <a:cubicBezTo>
                  <a:pt x="5811656" y="1009144"/>
                  <a:pt x="5763589" y="985927"/>
                  <a:pt x="5692849" y="985927"/>
                </a:cubicBezTo>
                <a:cubicBezTo>
                  <a:pt x="5664916" y="985927"/>
                  <a:pt x="5640974" y="988648"/>
                  <a:pt x="5621021" y="994089"/>
                </a:cubicBezTo>
                <a:lnTo>
                  <a:pt x="5621021" y="1261813"/>
                </a:lnTo>
                <a:cubicBezTo>
                  <a:pt x="5611589" y="1263626"/>
                  <a:pt x="5601613" y="1264533"/>
                  <a:pt x="5591093" y="1264533"/>
                </a:cubicBezTo>
                <a:lnTo>
                  <a:pt x="5591093" y="971235"/>
                </a:lnTo>
                <a:cubicBezTo>
                  <a:pt x="5617212" y="957087"/>
                  <a:pt x="5649317" y="950013"/>
                  <a:pt x="5687408" y="950013"/>
                </a:cubicBezTo>
                <a:close/>
                <a:moveTo>
                  <a:pt x="5314222" y="946748"/>
                </a:moveTo>
                <a:cubicBezTo>
                  <a:pt x="5275769" y="993545"/>
                  <a:pt x="5244388" y="1045058"/>
                  <a:pt x="5220084" y="1101287"/>
                </a:cubicBezTo>
                <a:lnTo>
                  <a:pt x="5229334" y="1112715"/>
                </a:lnTo>
                <a:cubicBezTo>
                  <a:pt x="5244207" y="1072447"/>
                  <a:pt x="5273773" y="1022567"/>
                  <a:pt x="5318031" y="963073"/>
                </a:cubicBezTo>
                <a:lnTo>
                  <a:pt x="5321840" y="958175"/>
                </a:lnTo>
                <a:close/>
                <a:moveTo>
                  <a:pt x="4016910" y="945660"/>
                </a:moveTo>
                <a:lnTo>
                  <a:pt x="3935831" y="1012047"/>
                </a:lnTo>
                <a:lnTo>
                  <a:pt x="3935831" y="1360304"/>
                </a:lnTo>
                <a:cubicBezTo>
                  <a:pt x="3935831" y="1463330"/>
                  <a:pt x="3927125" y="1531894"/>
                  <a:pt x="3909712" y="1565994"/>
                </a:cubicBezTo>
                <a:cubicBezTo>
                  <a:pt x="3877063" y="1629116"/>
                  <a:pt x="3810676" y="1660677"/>
                  <a:pt x="3710552" y="1660677"/>
                </a:cubicBezTo>
                <a:cubicBezTo>
                  <a:pt x="3640538" y="1660677"/>
                  <a:pt x="3583220" y="1647617"/>
                  <a:pt x="3538600" y="1621498"/>
                </a:cubicBezTo>
                <a:lnTo>
                  <a:pt x="3519554" y="1610615"/>
                </a:lnTo>
                <a:lnTo>
                  <a:pt x="3515201" y="1608438"/>
                </a:lnTo>
                <a:cubicBezTo>
                  <a:pt x="3560184" y="1653058"/>
                  <a:pt x="3627297" y="1675369"/>
                  <a:pt x="3716538" y="1675369"/>
                </a:cubicBezTo>
                <a:cubicBezTo>
                  <a:pt x="3819926" y="1675369"/>
                  <a:pt x="3889397" y="1641268"/>
                  <a:pt x="3924948" y="1573068"/>
                </a:cubicBezTo>
                <a:cubicBezTo>
                  <a:pt x="3942361" y="1539330"/>
                  <a:pt x="3951068" y="1467140"/>
                  <a:pt x="3951068" y="1356495"/>
                </a:cubicBezTo>
                <a:lnTo>
                  <a:pt x="3951068" y="1018576"/>
                </a:lnTo>
                <a:lnTo>
                  <a:pt x="4025072" y="957087"/>
                </a:lnTo>
                <a:close/>
                <a:moveTo>
                  <a:pt x="4688288" y="943483"/>
                </a:moveTo>
                <a:lnTo>
                  <a:pt x="4685567" y="946748"/>
                </a:lnTo>
                <a:cubicBezTo>
                  <a:pt x="4660536" y="976132"/>
                  <a:pt x="4634598" y="1028371"/>
                  <a:pt x="4607754" y="1103464"/>
                </a:cubicBezTo>
                <a:lnTo>
                  <a:pt x="4606120" y="1108361"/>
                </a:lnTo>
                <a:lnTo>
                  <a:pt x="4618092" y="1118700"/>
                </a:lnTo>
                <a:lnTo>
                  <a:pt x="4620268" y="1113259"/>
                </a:lnTo>
                <a:cubicBezTo>
                  <a:pt x="4647839" y="1039254"/>
                  <a:pt x="4674140" y="986290"/>
                  <a:pt x="4699171" y="954366"/>
                </a:cubicBezTo>
                <a:close/>
                <a:moveTo>
                  <a:pt x="1689038" y="940762"/>
                </a:moveTo>
                <a:lnTo>
                  <a:pt x="1689038" y="946748"/>
                </a:lnTo>
                <a:cubicBezTo>
                  <a:pt x="1738012" y="976132"/>
                  <a:pt x="1775831" y="1020572"/>
                  <a:pt x="1802494" y="1080065"/>
                </a:cubicBezTo>
                <a:cubicBezTo>
                  <a:pt x="1829157" y="1139559"/>
                  <a:pt x="1842489" y="1209030"/>
                  <a:pt x="1842489" y="1288476"/>
                </a:cubicBezTo>
                <a:cubicBezTo>
                  <a:pt x="1842489" y="1395130"/>
                  <a:pt x="1813287" y="1482739"/>
                  <a:pt x="1754881" y="1551302"/>
                </a:cubicBezTo>
                <a:cubicBezTo>
                  <a:pt x="1696475" y="1619865"/>
                  <a:pt x="1621745" y="1654147"/>
                  <a:pt x="1530690" y="1654147"/>
                </a:cubicBezTo>
                <a:cubicBezTo>
                  <a:pt x="1462852" y="1654147"/>
                  <a:pt x="1406441" y="1637641"/>
                  <a:pt x="1361458" y="1604629"/>
                </a:cubicBezTo>
                <a:lnTo>
                  <a:pt x="1361458" y="1607350"/>
                </a:lnTo>
                <a:cubicBezTo>
                  <a:pt x="1415148" y="1649068"/>
                  <a:pt x="1472828" y="1669927"/>
                  <a:pt x="1534499" y="1669927"/>
                </a:cubicBezTo>
                <a:cubicBezTo>
                  <a:pt x="1630995" y="1669927"/>
                  <a:pt x="1708900" y="1634013"/>
                  <a:pt x="1768213" y="1562185"/>
                </a:cubicBezTo>
                <a:cubicBezTo>
                  <a:pt x="1827525" y="1490357"/>
                  <a:pt x="1857181" y="1396037"/>
                  <a:pt x="1857181" y="1279225"/>
                </a:cubicBezTo>
                <a:cubicBezTo>
                  <a:pt x="1857181" y="1199779"/>
                  <a:pt x="1842127" y="1129765"/>
                  <a:pt x="1812017" y="1069182"/>
                </a:cubicBezTo>
                <a:cubicBezTo>
                  <a:pt x="1781907" y="1008600"/>
                  <a:pt x="1740914" y="965794"/>
                  <a:pt x="1689038" y="940762"/>
                </a:cubicBezTo>
                <a:close/>
                <a:moveTo>
                  <a:pt x="3650151" y="938042"/>
                </a:moveTo>
                <a:lnTo>
                  <a:pt x="3588662" y="997899"/>
                </a:lnTo>
                <a:lnTo>
                  <a:pt x="3588662" y="1406013"/>
                </a:lnTo>
                <a:cubicBezTo>
                  <a:pt x="3588662" y="1455350"/>
                  <a:pt x="3594466" y="1491808"/>
                  <a:pt x="3606075" y="1515388"/>
                </a:cubicBezTo>
                <a:cubicBezTo>
                  <a:pt x="3617683" y="1538968"/>
                  <a:pt x="3638724" y="1556925"/>
                  <a:pt x="3669196" y="1569259"/>
                </a:cubicBezTo>
                <a:lnTo>
                  <a:pt x="3668108" y="1564362"/>
                </a:lnTo>
                <a:cubicBezTo>
                  <a:pt x="3644891" y="1544772"/>
                  <a:pt x="3629110" y="1528085"/>
                  <a:pt x="3620767" y="1514299"/>
                </a:cubicBezTo>
                <a:lnTo>
                  <a:pt x="3603898" y="1445192"/>
                </a:lnTo>
                <a:lnTo>
                  <a:pt x="3604442" y="1407646"/>
                </a:lnTo>
                <a:lnTo>
                  <a:pt x="3604442" y="1003340"/>
                </a:lnTo>
                <a:lnTo>
                  <a:pt x="3657769" y="949469"/>
                </a:lnTo>
                <a:close/>
                <a:moveTo>
                  <a:pt x="4715109" y="920085"/>
                </a:moveTo>
                <a:lnTo>
                  <a:pt x="4797820" y="985383"/>
                </a:lnTo>
                <a:lnTo>
                  <a:pt x="4797820" y="1217736"/>
                </a:lnTo>
                <a:cubicBezTo>
                  <a:pt x="4738326" y="1217736"/>
                  <a:pt x="4700236" y="1246758"/>
                  <a:pt x="4683548" y="1304801"/>
                </a:cubicBezTo>
                <a:cubicBezTo>
                  <a:pt x="4714021" y="1277593"/>
                  <a:pt x="4747758" y="1263989"/>
                  <a:pt x="4784761" y="1263989"/>
                </a:cubicBezTo>
                <a:cubicBezTo>
                  <a:pt x="4787301" y="1263989"/>
                  <a:pt x="4791653" y="1264352"/>
                  <a:pt x="4797820" y="1265077"/>
                </a:cubicBezTo>
                <a:lnTo>
                  <a:pt x="4797820" y="1290653"/>
                </a:lnTo>
                <a:cubicBezTo>
                  <a:pt x="4759730" y="1295369"/>
                  <a:pt x="4729620" y="1305707"/>
                  <a:pt x="4707491" y="1321669"/>
                </a:cubicBezTo>
                <a:lnTo>
                  <a:pt x="4715109" y="1333097"/>
                </a:lnTo>
                <a:cubicBezTo>
                  <a:pt x="4739777" y="1317860"/>
                  <a:pt x="4767348" y="1308428"/>
                  <a:pt x="4797820" y="1304801"/>
                </a:cubicBezTo>
                <a:lnTo>
                  <a:pt x="4797820" y="1547493"/>
                </a:lnTo>
                <a:lnTo>
                  <a:pt x="4715109" y="1610615"/>
                </a:lnTo>
                <a:lnTo>
                  <a:pt x="5325105" y="1610615"/>
                </a:lnTo>
                <a:cubicBezTo>
                  <a:pt x="5292818" y="1578691"/>
                  <a:pt x="5269692" y="1550758"/>
                  <a:pt x="5255725" y="1526815"/>
                </a:cubicBezTo>
                <a:cubicBezTo>
                  <a:pt x="5241758" y="1502872"/>
                  <a:pt x="5230059" y="1470949"/>
                  <a:pt x="5220627" y="1431044"/>
                </a:cubicBezTo>
                <a:cubicBezTo>
                  <a:pt x="5217363" y="1436848"/>
                  <a:pt x="5215186" y="1440839"/>
                  <a:pt x="5214098" y="1443015"/>
                </a:cubicBezTo>
                <a:lnTo>
                  <a:pt x="5185258" y="1492533"/>
                </a:lnTo>
                <a:cubicBezTo>
                  <a:pt x="5167482" y="1523369"/>
                  <a:pt x="5142995" y="1544046"/>
                  <a:pt x="5111797" y="1554567"/>
                </a:cubicBezTo>
                <a:cubicBezTo>
                  <a:pt x="5080598" y="1565087"/>
                  <a:pt x="5027997" y="1570347"/>
                  <a:pt x="4953992" y="1570347"/>
                </a:cubicBezTo>
                <a:lnTo>
                  <a:pt x="4953992" y="1304801"/>
                </a:lnTo>
                <a:lnTo>
                  <a:pt x="5072618" y="1304801"/>
                </a:lnTo>
                <a:lnTo>
                  <a:pt x="5058470" y="1290653"/>
                </a:lnTo>
                <a:lnTo>
                  <a:pt x="4940388" y="1290653"/>
                </a:lnTo>
                <a:lnTo>
                  <a:pt x="4940388" y="1570347"/>
                </a:lnTo>
                <a:lnTo>
                  <a:pt x="4905563" y="1570347"/>
                </a:lnTo>
                <a:lnTo>
                  <a:pt x="4905563" y="1265077"/>
                </a:lnTo>
                <a:lnTo>
                  <a:pt x="5054117" y="1265077"/>
                </a:lnTo>
                <a:lnTo>
                  <a:pt x="5124312" y="1355951"/>
                </a:lnTo>
                <a:lnTo>
                  <a:pt x="5124312" y="1121421"/>
                </a:lnTo>
                <a:lnTo>
                  <a:pt x="5054117" y="1217736"/>
                </a:lnTo>
                <a:lnTo>
                  <a:pt x="4953992" y="1217736"/>
                </a:lnTo>
                <a:lnTo>
                  <a:pt x="4953992" y="1010958"/>
                </a:lnTo>
                <a:lnTo>
                  <a:pt x="4965419" y="1010414"/>
                </a:lnTo>
                <a:cubicBezTo>
                  <a:pt x="4995166" y="1008963"/>
                  <a:pt x="5015844" y="1008237"/>
                  <a:pt x="5027453" y="1008237"/>
                </a:cubicBezTo>
                <a:cubicBezTo>
                  <a:pt x="5065907" y="1008237"/>
                  <a:pt x="5091663" y="1010414"/>
                  <a:pt x="5104723" y="1014767"/>
                </a:cubicBezTo>
                <a:cubicBezTo>
                  <a:pt x="5117783" y="1019120"/>
                  <a:pt x="5139005" y="1032906"/>
                  <a:pt x="5168389" y="1056123"/>
                </a:cubicBezTo>
                <a:cubicBezTo>
                  <a:pt x="5170565" y="1057937"/>
                  <a:pt x="5174194" y="1060657"/>
                  <a:pt x="5179272" y="1064285"/>
                </a:cubicBezTo>
                <a:cubicBezTo>
                  <a:pt x="5162221" y="1035989"/>
                  <a:pt x="5142814" y="1016944"/>
                  <a:pt x="5121047" y="1007149"/>
                </a:cubicBezTo>
                <a:cubicBezTo>
                  <a:pt x="5099281" y="997354"/>
                  <a:pt x="5065362" y="992457"/>
                  <a:pt x="5019291" y="992457"/>
                </a:cubicBezTo>
                <a:cubicBezTo>
                  <a:pt x="4994260" y="992457"/>
                  <a:pt x="4967959" y="993727"/>
                  <a:pt x="4940388" y="996266"/>
                </a:cubicBezTo>
                <a:lnTo>
                  <a:pt x="4940388" y="1217736"/>
                </a:lnTo>
                <a:lnTo>
                  <a:pt x="4905563" y="1217736"/>
                </a:lnTo>
                <a:lnTo>
                  <a:pt x="4905563" y="967426"/>
                </a:lnTo>
                <a:cubicBezTo>
                  <a:pt x="4943653" y="965612"/>
                  <a:pt x="4976304" y="964705"/>
                  <a:pt x="5003510" y="964705"/>
                </a:cubicBezTo>
                <a:cubicBezTo>
                  <a:pt x="5062641" y="964705"/>
                  <a:pt x="5103635" y="971054"/>
                  <a:pt x="5126489" y="983750"/>
                </a:cubicBezTo>
                <a:cubicBezTo>
                  <a:pt x="5149343" y="996447"/>
                  <a:pt x="5170746" y="1024562"/>
                  <a:pt x="5190699" y="1068094"/>
                </a:cubicBezTo>
                <a:cubicBezTo>
                  <a:pt x="5192513" y="1072085"/>
                  <a:pt x="5195233" y="1078252"/>
                  <a:pt x="5198862" y="1086595"/>
                </a:cubicBezTo>
                <a:cubicBezTo>
                  <a:pt x="5220627" y="1027827"/>
                  <a:pt x="5250012" y="975770"/>
                  <a:pt x="5287014" y="930423"/>
                </a:cubicBezTo>
                <a:lnTo>
                  <a:pt x="5295722" y="920085"/>
                </a:lnTo>
                <a:close/>
                <a:moveTo>
                  <a:pt x="4009729" y="920085"/>
                </a:moveTo>
                <a:lnTo>
                  <a:pt x="4012994" y="925526"/>
                </a:lnTo>
                <a:cubicBezTo>
                  <a:pt x="4045643" y="987560"/>
                  <a:pt x="4069767" y="1043789"/>
                  <a:pt x="4085366" y="1094213"/>
                </a:cubicBezTo>
                <a:lnTo>
                  <a:pt x="4091896" y="1094213"/>
                </a:lnTo>
                <a:cubicBezTo>
                  <a:pt x="4094073" y="1048867"/>
                  <a:pt x="4105500" y="1016672"/>
                  <a:pt x="4126178" y="997626"/>
                </a:cubicBezTo>
                <a:cubicBezTo>
                  <a:pt x="4146855" y="978581"/>
                  <a:pt x="4180593" y="969058"/>
                  <a:pt x="4227390" y="969058"/>
                </a:cubicBezTo>
                <a:cubicBezTo>
                  <a:pt x="4244077" y="969058"/>
                  <a:pt x="4261672" y="970147"/>
                  <a:pt x="4280173" y="972323"/>
                </a:cubicBezTo>
                <a:lnTo>
                  <a:pt x="4280173" y="998987"/>
                </a:lnTo>
                <a:lnTo>
                  <a:pt x="4274187" y="998987"/>
                </a:lnTo>
                <a:lnTo>
                  <a:pt x="4241538" y="998443"/>
                </a:lnTo>
                <a:cubicBezTo>
                  <a:pt x="4200182" y="998443"/>
                  <a:pt x="4170526" y="1006786"/>
                  <a:pt x="4152569" y="1023474"/>
                </a:cubicBezTo>
                <a:cubicBezTo>
                  <a:pt x="4134612" y="1040161"/>
                  <a:pt x="4123638" y="1069727"/>
                  <a:pt x="4119648" y="1112170"/>
                </a:cubicBezTo>
                <a:lnTo>
                  <a:pt x="4133796" y="1112170"/>
                </a:lnTo>
                <a:cubicBezTo>
                  <a:pt x="4136698" y="1075168"/>
                  <a:pt x="4146039" y="1049321"/>
                  <a:pt x="4161820" y="1034629"/>
                </a:cubicBezTo>
                <a:cubicBezTo>
                  <a:pt x="4177600" y="1019937"/>
                  <a:pt x="4204174" y="1012590"/>
                  <a:pt x="4241538" y="1012590"/>
                </a:cubicBezTo>
                <a:lnTo>
                  <a:pt x="4280173" y="1013135"/>
                </a:lnTo>
                <a:lnTo>
                  <a:pt x="4280173" y="1554567"/>
                </a:lnTo>
                <a:lnTo>
                  <a:pt x="4203991" y="1618233"/>
                </a:lnTo>
                <a:lnTo>
                  <a:pt x="4452669" y="1618233"/>
                </a:lnTo>
                <a:lnTo>
                  <a:pt x="4388459" y="1558920"/>
                </a:lnTo>
                <a:lnTo>
                  <a:pt x="4388459" y="969058"/>
                </a:lnTo>
                <a:lnTo>
                  <a:pt x="4394989" y="969058"/>
                </a:lnTo>
                <a:cubicBezTo>
                  <a:pt x="4411314" y="967607"/>
                  <a:pt x="4427638" y="966882"/>
                  <a:pt x="4443963" y="966882"/>
                </a:cubicBezTo>
                <a:cubicBezTo>
                  <a:pt x="4483867" y="966882"/>
                  <a:pt x="4513524" y="974863"/>
                  <a:pt x="4532933" y="990824"/>
                </a:cubicBezTo>
                <a:cubicBezTo>
                  <a:pt x="4552340" y="1006786"/>
                  <a:pt x="4567304" y="1035445"/>
                  <a:pt x="4577824" y="1076801"/>
                </a:cubicBezTo>
                <a:lnTo>
                  <a:pt x="4579457" y="1083875"/>
                </a:lnTo>
                <a:lnTo>
                  <a:pt x="4584898" y="1087684"/>
                </a:lnTo>
                <a:lnTo>
                  <a:pt x="4585987" y="1084963"/>
                </a:lnTo>
                <a:cubicBezTo>
                  <a:pt x="4596870" y="1050137"/>
                  <a:pt x="4608660" y="1021115"/>
                  <a:pt x="4621358" y="997899"/>
                </a:cubicBezTo>
                <a:lnTo>
                  <a:pt x="4658359" y="932600"/>
                </a:lnTo>
                <a:cubicBezTo>
                  <a:pt x="4659447" y="930423"/>
                  <a:pt x="4661625" y="926252"/>
                  <a:pt x="4664889" y="920085"/>
                </a:cubicBezTo>
                <a:close/>
                <a:moveTo>
                  <a:pt x="3378075" y="920085"/>
                </a:moveTo>
                <a:lnTo>
                  <a:pt x="3452079" y="986471"/>
                </a:lnTo>
                <a:lnTo>
                  <a:pt x="3452079" y="1347789"/>
                </a:lnTo>
                <a:cubicBezTo>
                  <a:pt x="3452079" y="1451541"/>
                  <a:pt x="3467134" y="1521736"/>
                  <a:pt x="3497244" y="1558376"/>
                </a:cubicBezTo>
                <a:cubicBezTo>
                  <a:pt x="3534972" y="1604810"/>
                  <a:pt x="3601359" y="1628027"/>
                  <a:pt x="3696404" y="1628027"/>
                </a:cubicBezTo>
                <a:cubicBezTo>
                  <a:pt x="3786371" y="1628027"/>
                  <a:pt x="3846953" y="1604810"/>
                  <a:pt x="3878151" y="1558376"/>
                </a:cubicBezTo>
                <a:cubicBezTo>
                  <a:pt x="3890485" y="1540237"/>
                  <a:pt x="3898738" y="1517020"/>
                  <a:pt x="3902910" y="1488724"/>
                </a:cubicBezTo>
                <a:cubicBezTo>
                  <a:pt x="3907082" y="1460428"/>
                  <a:pt x="3909168" y="1413994"/>
                  <a:pt x="3909168" y="1349421"/>
                </a:cubicBezTo>
                <a:lnTo>
                  <a:pt x="3909168" y="997899"/>
                </a:lnTo>
                <a:lnTo>
                  <a:pt x="4006571" y="920085"/>
                </a:lnTo>
                <a:lnTo>
                  <a:pt x="3774762" y="920085"/>
                </a:lnTo>
                <a:lnTo>
                  <a:pt x="3859650" y="997899"/>
                </a:lnTo>
                <a:lnTo>
                  <a:pt x="3857473" y="1349965"/>
                </a:lnTo>
                <a:cubicBezTo>
                  <a:pt x="3857473" y="1441746"/>
                  <a:pt x="3848585" y="1501603"/>
                  <a:pt x="3830810" y="1529536"/>
                </a:cubicBezTo>
                <a:cubicBezTo>
                  <a:pt x="3808681" y="1563999"/>
                  <a:pt x="3768232" y="1581230"/>
                  <a:pt x="3709464" y="1581230"/>
                </a:cubicBezTo>
                <a:cubicBezTo>
                  <a:pt x="3656137" y="1581230"/>
                  <a:pt x="3618227" y="1569894"/>
                  <a:pt x="3595736" y="1547221"/>
                </a:cubicBezTo>
                <a:cubicBezTo>
                  <a:pt x="3573244" y="1524548"/>
                  <a:pt x="3561998" y="1486185"/>
                  <a:pt x="3561998" y="1432132"/>
                </a:cubicBezTo>
                <a:lnTo>
                  <a:pt x="3560910" y="1348333"/>
                </a:lnTo>
                <a:lnTo>
                  <a:pt x="3560910" y="992457"/>
                </a:lnTo>
                <a:lnTo>
                  <a:pt x="3634915" y="920085"/>
                </a:lnTo>
                <a:close/>
                <a:moveTo>
                  <a:pt x="2755131" y="920085"/>
                </a:moveTo>
                <a:lnTo>
                  <a:pt x="2821518" y="985927"/>
                </a:lnTo>
                <a:lnTo>
                  <a:pt x="2821518" y="1252562"/>
                </a:lnTo>
                <a:lnTo>
                  <a:pt x="2812812" y="1252562"/>
                </a:lnTo>
                <a:cubicBezTo>
                  <a:pt x="2763838" y="1252562"/>
                  <a:pt x="2728286" y="1272877"/>
                  <a:pt x="2706158" y="1313507"/>
                </a:cubicBezTo>
                <a:lnTo>
                  <a:pt x="2711599" y="1321669"/>
                </a:lnTo>
                <a:cubicBezTo>
                  <a:pt x="2734816" y="1302805"/>
                  <a:pt x="2765833" y="1293373"/>
                  <a:pt x="2804649" y="1293373"/>
                </a:cubicBezTo>
                <a:cubicBezTo>
                  <a:pt x="2807551" y="1293373"/>
                  <a:pt x="2813174" y="1293918"/>
                  <a:pt x="2821518" y="1295006"/>
                </a:cubicBezTo>
                <a:lnTo>
                  <a:pt x="2821518" y="1321669"/>
                </a:lnTo>
                <a:lnTo>
                  <a:pt x="2817164" y="1322214"/>
                </a:lnTo>
                <a:lnTo>
                  <a:pt x="2797575" y="1322214"/>
                </a:lnTo>
                <a:cubicBezTo>
                  <a:pt x="2778349" y="1322214"/>
                  <a:pt x="2756582" y="1329106"/>
                  <a:pt x="2732277" y="1342891"/>
                </a:cubicBezTo>
                <a:lnTo>
                  <a:pt x="2737174" y="1352686"/>
                </a:lnTo>
                <a:cubicBezTo>
                  <a:pt x="2761117" y="1341440"/>
                  <a:pt x="2786148" y="1335817"/>
                  <a:pt x="2812267" y="1335817"/>
                </a:cubicBezTo>
                <a:cubicBezTo>
                  <a:pt x="2814081" y="1335817"/>
                  <a:pt x="2817164" y="1335999"/>
                  <a:pt x="2821518" y="1336361"/>
                </a:cubicBezTo>
                <a:lnTo>
                  <a:pt x="2821518" y="1554567"/>
                </a:lnTo>
                <a:lnTo>
                  <a:pt x="2745881" y="1618233"/>
                </a:lnTo>
                <a:lnTo>
                  <a:pt x="2998912" y="1618233"/>
                </a:lnTo>
                <a:lnTo>
                  <a:pt x="2932525" y="1558376"/>
                </a:lnTo>
                <a:lnTo>
                  <a:pt x="2932525" y="1295006"/>
                </a:lnTo>
                <a:lnTo>
                  <a:pt x="2999456" y="1295006"/>
                </a:lnTo>
                <a:cubicBezTo>
                  <a:pt x="3083255" y="1295006"/>
                  <a:pt x="3144382" y="1288657"/>
                  <a:pt x="3182835" y="1275961"/>
                </a:cubicBezTo>
                <a:cubicBezTo>
                  <a:pt x="3221289" y="1263264"/>
                  <a:pt x="3251217" y="1242586"/>
                  <a:pt x="3272620" y="1213927"/>
                </a:cubicBezTo>
                <a:cubicBezTo>
                  <a:pt x="3294024" y="1185268"/>
                  <a:pt x="3304726" y="1151531"/>
                  <a:pt x="3304726" y="1112715"/>
                </a:cubicBezTo>
                <a:cubicBezTo>
                  <a:pt x="3304726" y="1048867"/>
                  <a:pt x="3276792" y="998987"/>
                  <a:pt x="3220926" y="963073"/>
                </a:cubicBezTo>
                <a:cubicBezTo>
                  <a:pt x="3177031" y="934414"/>
                  <a:pt x="3103208" y="920085"/>
                  <a:pt x="2999456" y="920085"/>
                </a:cubicBezTo>
                <a:close/>
                <a:moveTo>
                  <a:pt x="1907685" y="920085"/>
                </a:moveTo>
                <a:lnTo>
                  <a:pt x="1979514" y="987560"/>
                </a:lnTo>
                <a:lnTo>
                  <a:pt x="1979514" y="1437574"/>
                </a:lnTo>
                <a:cubicBezTo>
                  <a:pt x="1979514" y="1486548"/>
                  <a:pt x="1973074" y="1522371"/>
                  <a:pt x="1960196" y="1545044"/>
                </a:cubicBezTo>
                <a:cubicBezTo>
                  <a:pt x="1947318" y="1567717"/>
                  <a:pt x="1920745" y="1590118"/>
                  <a:pt x="1880478" y="1612247"/>
                </a:cubicBezTo>
                <a:lnTo>
                  <a:pt x="1869051" y="1618233"/>
                </a:lnTo>
                <a:lnTo>
                  <a:pt x="2111743" y="1618233"/>
                </a:lnTo>
                <a:lnTo>
                  <a:pt x="2131876" y="1648161"/>
                </a:lnTo>
                <a:lnTo>
                  <a:pt x="1864697" y="1648161"/>
                </a:lnTo>
                <a:lnTo>
                  <a:pt x="1874492" y="1662853"/>
                </a:lnTo>
                <a:lnTo>
                  <a:pt x="2159084" y="1662853"/>
                </a:lnTo>
                <a:lnTo>
                  <a:pt x="2110110" y="1600820"/>
                </a:lnTo>
                <a:cubicBezTo>
                  <a:pt x="2091246" y="1581593"/>
                  <a:pt x="2079275" y="1563999"/>
                  <a:pt x="2074196" y="1548037"/>
                </a:cubicBezTo>
                <a:cubicBezTo>
                  <a:pt x="2069118" y="1532075"/>
                  <a:pt x="2066578" y="1504867"/>
                  <a:pt x="2066578" y="1466414"/>
                </a:cubicBezTo>
                <a:lnTo>
                  <a:pt x="2066578" y="1178557"/>
                </a:lnTo>
                <a:lnTo>
                  <a:pt x="2215676" y="1617689"/>
                </a:lnTo>
                <a:lnTo>
                  <a:pt x="2253767" y="1617689"/>
                </a:lnTo>
                <a:lnTo>
                  <a:pt x="2456191" y="1058844"/>
                </a:lnTo>
                <a:lnTo>
                  <a:pt x="2456191" y="1142099"/>
                </a:lnTo>
                <a:lnTo>
                  <a:pt x="2274444" y="1648161"/>
                </a:lnTo>
                <a:lnTo>
                  <a:pt x="2227103" y="1648161"/>
                </a:lnTo>
                <a:lnTo>
                  <a:pt x="2231456" y="1662853"/>
                </a:lnTo>
                <a:lnTo>
                  <a:pt x="2283695" y="1662853"/>
                </a:lnTo>
                <a:lnTo>
                  <a:pt x="2456191" y="1188352"/>
                </a:lnTo>
                <a:lnTo>
                  <a:pt x="2456191" y="1554567"/>
                </a:lnTo>
                <a:lnTo>
                  <a:pt x="2380554" y="1618233"/>
                </a:lnTo>
                <a:lnTo>
                  <a:pt x="2630864" y="1618233"/>
                </a:lnTo>
                <a:lnTo>
                  <a:pt x="2563934" y="1554567"/>
                </a:lnTo>
                <a:lnTo>
                  <a:pt x="2563934" y="995722"/>
                </a:lnTo>
                <a:lnTo>
                  <a:pt x="2638483" y="920085"/>
                </a:lnTo>
                <a:lnTo>
                  <a:pt x="2362597" y="920085"/>
                </a:lnTo>
                <a:lnTo>
                  <a:pt x="2428984" y="991369"/>
                </a:lnTo>
                <a:lnTo>
                  <a:pt x="2288592" y="1379350"/>
                </a:lnTo>
                <a:lnTo>
                  <a:pt x="2159084" y="1000075"/>
                </a:lnTo>
                <a:lnTo>
                  <a:pt x="2227103" y="952190"/>
                </a:lnTo>
                <a:lnTo>
                  <a:pt x="2215676" y="942939"/>
                </a:lnTo>
                <a:lnTo>
                  <a:pt x="2144392" y="995722"/>
                </a:lnTo>
                <a:lnTo>
                  <a:pt x="2283695" y="1399483"/>
                </a:lnTo>
                <a:lnTo>
                  <a:pt x="2264105" y="1446825"/>
                </a:lnTo>
                <a:lnTo>
                  <a:pt x="2110110" y="991369"/>
                </a:lnTo>
                <a:lnTo>
                  <a:pt x="2189012" y="920085"/>
                </a:lnTo>
                <a:close/>
                <a:moveTo>
                  <a:pt x="1515454" y="913010"/>
                </a:moveTo>
                <a:cubicBezTo>
                  <a:pt x="1423310" y="913010"/>
                  <a:pt x="1350031" y="945297"/>
                  <a:pt x="1295616" y="1009870"/>
                </a:cubicBezTo>
                <a:cubicBezTo>
                  <a:pt x="1241200" y="1074443"/>
                  <a:pt x="1213993" y="1161507"/>
                  <a:pt x="1213993" y="1271063"/>
                </a:cubicBezTo>
                <a:cubicBezTo>
                  <a:pt x="1213993" y="1399120"/>
                  <a:pt x="1253716" y="1495798"/>
                  <a:pt x="1333162" y="1561097"/>
                </a:cubicBezTo>
                <a:cubicBezTo>
                  <a:pt x="1387215" y="1605354"/>
                  <a:pt x="1448885" y="1627483"/>
                  <a:pt x="1518174" y="1627483"/>
                </a:cubicBezTo>
                <a:cubicBezTo>
                  <a:pt x="1605964" y="1627483"/>
                  <a:pt x="1675888" y="1596104"/>
                  <a:pt x="1727945" y="1533345"/>
                </a:cubicBezTo>
                <a:cubicBezTo>
                  <a:pt x="1780003" y="1470586"/>
                  <a:pt x="1806031" y="1386424"/>
                  <a:pt x="1806031" y="1280858"/>
                </a:cubicBezTo>
                <a:cubicBezTo>
                  <a:pt x="1806031" y="1169125"/>
                  <a:pt x="1779640" y="1079884"/>
                  <a:pt x="1726857" y="1013135"/>
                </a:cubicBezTo>
                <a:cubicBezTo>
                  <a:pt x="1674074" y="946385"/>
                  <a:pt x="1603606" y="913010"/>
                  <a:pt x="1515454" y="913010"/>
                </a:cubicBezTo>
                <a:close/>
                <a:moveTo>
                  <a:pt x="5704277" y="910834"/>
                </a:moveTo>
                <a:cubicBezTo>
                  <a:pt x="5605242" y="910834"/>
                  <a:pt x="5512735" y="935684"/>
                  <a:pt x="5426758" y="985383"/>
                </a:cubicBezTo>
                <a:lnTo>
                  <a:pt x="5431112" y="987015"/>
                </a:lnTo>
                <a:cubicBezTo>
                  <a:pt x="5448887" y="993908"/>
                  <a:pt x="5466119" y="1002433"/>
                  <a:pt x="5482806" y="1012590"/>
                </a:cubicBezTo>
                <a:lnTo>
                  <a:pt x="5482806" y="1280314"/>
                </a:lnTo>
                <a:cubicBezTo>
                  <a:pt x="5474464" y="1281402"/>
                  <a:pt x="5465393" y="1281946"/>
                  <a:pt x="5455599" y="1281946"/>
                </a:cubicBezTo>
                <a:cubicBezTo>
                  <a:pt x="5446529" y="1281946"/>
                  <a:pt x="5433832" y="1281402"/>
                  <a:pt x="5417508" y="1280314"/>
                </a:cubicBezTo>
                <a:cubicBezTo>
                  <a:pt x="5416783" y="1282490"/>
                  <a:pt x="5416239" y="1284123"/>
                  <a:pt x="5415876" y="1285211"/>
                </a:cubicBezTo>
                <a:cubicBezTo>
                  <a:pt x="5411522" y="1300085"/>
                  <a:pt x="5408984" y="1308247"/>
                  <a:pt x="5408257" y="1309698"/>
                </a:cubicBezTo>
                <a:cubicBezTo>
                  <a:pt x="5401727" y="1328199"/>
                  <a:pt x="5398100" y="1339989"/>
                  <a:pt x="5397374" y="1345068"/>
                </a:cubicBezTo>
                <a:lnTo>
                  <a:pt x="5403360" y="1342891"/>
                </a:lnTo>
                <a:cubicBezTo>
                  <a:pt x="5435284" y="1333459"/>
                  <a:pt x="5461947" y="1328743"/>
                  <a:pt x="5483351" y="1328743"/>
                </a:cubicBezTo>
                <a:lnTo>
                  <a:pt x="5483351" y="1357039"/>
                </a:lnTo>
                <a:lnTo>
                  <a:pt x="5478997" y="1358128"/>
                </a:lnTo>
                <a:lnTo>
                  <a:pt x="5450157" y="1365202"/>
                </a:lnTo>
                <a:cubicBezTo>
                  <a:pt x="5441088" y="1367378"/>
                  <a:pt x="5428572" y="1371550"/>
                  <a:pt x="5412610" y="1377717"/>
                </a:cubicBezTo>
                <a:lnTo>
                  <a:pt x="5417508" y="1388600"/>
                </a:lnTo>
                <a:lnTo>
                  <a:pt x="5421861" y="1386968"/>
                </a:lnTo>
                <a:cubicBezTo>
                  <a:pt x="5438911" y="1381163"/>
                  <a:pt x="5457957" y="1375903"/>
                  <a:pt x="5478997" y="1371187"/>
                </a:cubicBezTo>
                <a:lnTo>
                  <a:pt x="5483351" y="1370643"/>
                </a:lnTo>
                <a:lnTo>
                  <a:pt x="5483351" y="1553478"/>
                </a:lnTo>
                <a:lnTo>
                  <a:pt x="5412610" y="1618233"/>
                </a:lnTo>
                <a:lnTo>
                  <a:pt x="5653126" y="1618233"/>
                </a:lnTo>
                <a:lnTo>
                  <a:pt x="5591093" y="1553478"/>
                </a:lnTo>
                <a:lnTo>
                  <a:pt x="5591093" y="1310786"/>
                </a:lnTo>
                <a:lnTo>
                  <a:pt x="5597078" y="1309698"/>
                </a:lnTo>
                <a:cubicBezTo>
                  <a:pt x="5659474" y="1302080"/>
                  <a:pt x="5701918" y="1295006"/>
                  <a:pt x="5724410" y="1288476"/>
                </a:cubicBezTo>
                <a:cubicBezTo>
                  <a:pt x="5725862" y="1291741"/>
                  <a:pt x="5726768" y="1293918"/>
                  <a:pt x="5727131" y="1295006"/>
                </a:cubicBezTo>
                <a:lnTo>
                  <a:pt x="5732572" y="1310786"/>
                </a:lnTo>
                <a:cubicBezTo>
                  <a:pt x="5732935" y="1311875"/>
                  <a:pt x="5734205" y="1314595"/>
                  <a:pt x="5736381" y="1318949"/>
                </a:cubicBezTo>
                <a:cubicBezTo>
                  <a:pt x="5708449" y="1330920"/>
                  <a:pt x="5673804" y="1339082"/>
                  <a:pt x="5632448" y="1343435"/>
                </a:cubicBezTo>
                <a:lnTo>
                  <a:pt x="5621021" y="1345068"/>
                </a:lnTo>
                <a:lnTo>
                  <a:pt x="5621021" y="1564362"/>
                </a:lnTo>
                <a:lnTo>
                  <a:pt x="5699923" y="1648161"/>
                </a:lnTo>
                <a:lnTo>
                  <a:pt x="5440907" y="1648161"/>
                </a:lnTo>
                <a:lnTo>
                  <a:pt x="5449613" y="1662853"/>
                </a:lnTo>
                <a:lnTo>
                  <a:pt x="5730940" y="1662853"/>
                </a:lnTo>
                <a:lnTo>
                  <a:pt x="5635169" y="1560552"/>
                </a:lnTo>
                <a:lnTo>
                  <a:pt x="5635169" y="1357039"/>
                </a:lnTo>
                <a:lnTo>
                  <a:pt x="5639522" y="1356495"/>
                </a:lnTo>
                <a:cubicBezTo>
                  <a:pt x="5681603" y="1349603"/>
                  <a:pt x="5715159" y="1340352"/>
                  <a:pt x="5740190" y="1328743"/>
                </a:cubicBezTo>
                <a:lnTo>
                  <a:pt x="5742367" y="1334185"/>
                </a:lnTo>
                <a:cubicBezTo>
                  <a:pt x="5784085" y="1431770"/>
                  <a:pt x="5816553" y="1550758"/>
                  <a:pt x="5839770" y="1691149"/>
                </a:cubicBezTo>
                <a:lnTo>
                  <a:pt x="5842491" y="1708562"/>
                </a:lnTo>
                <a:lnTo>
                  <a:pt x="5850654" y="1703121"/>
                </a:lnTo>
                <a:cubicBezTo>
                  <a:pt x="5902530" y="1669383"/>
                  <a:pt x="5955494" y="1643264"/>
                  <a:pt x="6009546" y="1624763"/>
                </a:cubicBezTo>
                <a:lnTo>
                  <a:pt x="6017709" y="1622042"/>
                </a:lnTo>
                <a:cubicBezTo>
                  <a:pt x="5974539" y="1587216"/>
                  <a:pt x="5931461" y="1537154"/>
                  <a:pt x="5888472" y="1471856"/>
                </a:cubicBezTo>
                <a:cubicBezTo>
                  <a:pt x="5845484" y="1406557"/>
                  <a:pt x="5811475" y="1339445"/>
                  <a:pt x="5786443" y="1270519"/>
                </a:cubicBezTo>
                <a:cubicBezTo>
                  <a:pt x="5843035" y="1256008"/>
                  <a:pt x="5887656" y="1232519"/>
                  <a:pt x="5920305" y="1200051"/>
                </a:cubicBezTo>
                <a:cubicBezTo>
                  <a:pt x="5952954" y="1167583"/>
                  <a:pt x="5969279" y="1130309"/>
                  <a:pt x="5969279" y="1088228"/>
                </a:cubicBezTo>
                <a:cubicBezTo>
                  <a:pt x="5969279" y="1036715"/>
                  <a:pt x="5944339" y="994271"/>
                  <a:pt x="5894458" y="960896"/>
                </a:cubicBezTo>
                <a:cubicBezTo>
                  <a:pt x="5844577" y="927521"/>
                  <a:pt x="5781183" y="910834"/>
                  <a:pt x="5704277" y="910834"/>
                </a:cubicBezTo>
                <a:close/>
                <a:moveTo>
                  <a:pt x="867753" y="902128"/>
                </a:moveTo>
                <a:cubicBezTo>
                  <a:pt x="782140" y="902128"/>
                  <a:pt x="710493" y="937316"/>
                  <a:pt x="652813" y="1007693"/>
                </a:cubicBezTo>
                <a:cubicBezTo>
                  <a:pt x="595133" y="1078070"/>
                  <a:pt x="566293" y="1165316"/>
                  <a:pt x="566293" y="1269431"/>
                </a:cubicBezTo>
                <a:cubicBezTo>
                  <a:pt x="566293" y="1382252"/>
                  <a:pt x="594044" y="1471765"/>
                  <a:pt x="649548" y="1537970"/>
                </a:cubicBezTo>
                <a:cubicBezTo>
                  <a:pt x="705052" y="1604175"/>
                  <a:pt x="779964" y="1637278"/>
                  <a:pt x="874283" y="1637278"/>
                </a:cubicBezTo>
                <a:cubicBezTo>
                  <a:pt x="979849" y="1637278"/>
                  <a:pt x="1049501" y="1597373"/>
                  <a:pt x="1083238" y="1517564"/>
                </a:cubicBezTo>
                <a:cubicBezTo>
                  <a:pt x="1099200" y="1479836"/>
                  <a:pt x="1107181" y="1443378"/>
                  <a:pt x="1107181" y="1408190"/>
                </a:cubicBezTo>
                <a:cubicBezTo>
                  <a:pt x="1107181" y="1384610"/>
                  <a:pt x="1100107" y="1372820"/>
                  <a:pt x="1085959" y="1372820"/>
                </a:cubicBezTo>
                <a:cubicBezTo>
                  <a:pt x="1075076" y="1372820"/>
                  <a:pt x="1068909" y="1380438"/>
                  <a:pt x="1067457" y="1395674"/>
                </a:cubicBezTo>
                <a:cubicBezTo>
                  <a:pt x="1061653" y="1458796"/>
                  <a:pt x="1043605" y="1507316"/>
                  <a:pt x="1013314" y="1541235"/>
                </a:cubicBezTo>
                <a:cubicBezTo>
                  <a:pt x="983023" y="1575154"/>
                  <a:pt x="942484" y="1592113"/>
                  <a:pt x="891696" y="1592113"/>
                </a:cubicBezTo>
                <a:cubicBezTo>
                  <a:pt x="828212" y="1592113"/>
                  <a:pt x="778603" y="1562910"/>
                  <a:pt x="742870" y="1504505"/>
                </a:cubicBezTo>
                <a:cubicBezTo>
                  <a:pt x="707138" y="1446099"/>
                  <a:pt x="689271" y="1365383"/>
                  <a:pt x="689271" y="1262357"/>
                </a:cubicBezTo>
                <a:cubicBezTo>
                  <a:pt x="689271" y="1142643"/>
                  <a:pt x="708680" y="1057755"/>
                  <a:pt x="747496" y="1007693"/>
                </a:cubicBezTo>
                <a:cubicBezTo>
                  <a:pt x="778331" y="967426"/>
                  <a:pt x="816784" y="947292"/>
                  <a:pt x="862856" y="947292"/>
                </a:cubicBezTo>
                <a:cubicBezTo>
                  <a:pt x="906026" y="947292"/>
                  <a:pt x="942847" y="963435"/>
                  <a:pt x="973319" y="995722"/>
                </a:cubicBezTo>
                <a:cubicBezTo>
                  <a:pt x="1003792" y="1028008"/>
                  <a:pt x="1023200" y="1071722"/>
                  <a:pt x="1031544" y="1126863"/>
                </a:cubicBezTo>
                <a:lnTo>
                  <a:pt x="1038617" y="1130672"/>
                </a:lnTo>
                <a:lnTo>
                  <a:pt x="1043515" y="1118156"/>
                </a:lnTo>
                <a:cubicBezTo>
                  <a:pt x="1067457" y="1061202"/>
                  <a:pt x="1095753" y="1004247"/>
                  <a:pt x="1128403" y="947292"/>
                </a:cubicBezTo>
                <a:lnTo>
                  <a:pt x="1134388" y="936953"/>
                </a:lnTo>
                <a:lnTo>
                  <a:pt x="1125682" y="932056"/>
                </a:lnTo>
                <a:cubicBezTo>
                  <a:pt x="1110446" y="942576"/>
                  <a:pt x="1093214" y="947836"/>
                  <a:pt x="1073988" y="947836"/>
                </a:cubicBezTo>
                <a:cubicBezTo>
                  <a:pt x="1056212" y="947836"/>
                  <a:pt x="1033720" y="942576"/>
                  <a:pt x="1006512" y="932056"/>
                </a:cubicBezTo>
                <a:cubicBezTo>
                  <a:pt x="954637" y="912104"/>
                  <a:pt x="908384" y="902128"/>
                  <a:pt x="867753" y="902128"/>
                </a:cubicBezTo>
                <a:close/>
                <a:moveTo>
                  <a:pt x="0" y="0"/>
                </a:moveTo>
                <a:lnTo>
                  <a:pt x="12192000" y="0"/>
                </a:lnTo>
                <a:lnTo>
                  <a:pt x="12192000" y="6858000"/>
                </a:lnTo>
                <a:lnTo>
                  <a:pt x="0" y="6858000"/>
                </a:lnTo>
                <a:close/>
              </a:path>
            </a:pathLst>
          </a:custGeom>
          <a:solidFill>
            <a:schemeClr val="tx2">
              <a:lumMod val="40000"/>
              <a:lumOff val="6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2796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Monitor">
                <a:extLst>
                  <a:ext uri="{FF2B5EF4-FFF2-40B4-BE49-F238E27FC236}">
                    <a16:creationId xmlns:a16="http://schemas.microsoft.com/office/drawing/2014/main" id="{7726542E-8578-D31D-7F7A-C6A4B4254538}"/>
                  </a:ext>
                </a:extLst>
              </p:cNvPr>
              <p:cNvGraphicFramePr>
                <a:graphicFrameLocks noChangeAspect="1"/>
              </p:cNvGraphicFramePr>
              <p:nvPr>
                <p:extLst>
                  <p:ext uri="{D42A27DB-BD31-4B8C-83A1-F6EECF244321}">
                    <p14:modId xmlns:p14="http://schemas.microsoft.com/office/powerpoint/2010/main" val="3080172109"/>
                  </p:ext>
                </p:extLst>
              </p:nvPr>
            </p:nvGraphicFramePr>
            <p:xfrm>
              <a:off x="596726" y="2962331"/>
              <a:ext cx="3644831" cy="3587732"/>
            </p:xfrm>
            <a:graphic>
              <a:graphicData uri="http://schemas.microsoft.com/office/drawing/2017/model3d">
                <am3d:model3d r:embed="rId2">
                  <am3d:spPr>
                    <a:xfrm>
                      <a:off x="0" y="0"/>
                      <a:ext cx="3644831" cy="3587732"/>
                    </a:xfrm>
                    <a:prstGeom prst="rect">
                      <a:avLst/>
                    </a:prstGeom>
                  </am3d:spPr>
                  <am3d:camera>
                    <am3d:pos x="0" y="0" z="62059497"/>
                    <am3d:up dx="0" dy="36000000" dz="0"/>
                    <am3d:lookAt x="0" y="0" z="0"/>
                    <am3d:perspective fov="2700000"/>
                  </am3d:camera>
                  <am3d:trans>
                    <am3d:meterPerModelUnit n="2049016" d="1000000"/>
                    <am3d:preTrans dx="88848" dy="-13998414" dz="-297"/>
                    <am3d:scale>
                      <am3d:sx n="1000000" d="1000000"/>
                      <am3d:sy n="1000000" d="1000000"/>
                      <am3d:sz n="1000000" d="1000000"/>
                    </am3d:scale>
                    <am3d:rot ax="197994" ay="1892568" az="103665"/>
                    <am3d:postTrans dx="0" dy="0" dz="0"/>
                  </am3d:trans>
                  <am3d:raster rName="Office3DRenderer" rVer="16.0.8326">
                    <am3d:blip r:embed="rId3"/>
                  </am3d:raster>
                  <am3d:objViewport viewportSz="5338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onitor">
                <a:extLst>
                  <a:ext uri="{FF2B5EF4-FFF2-40B4-BE49-F238E27FC236}">
                    <a16:creationId xmlns:a16="http://schemas.microsoft.com/office/drawing/2014/main" id="{7726542E-8578-D31D-7F7A-C6A4B4254538}"/>
                  </a:ext>
                </a:extLst>
              </p:cNvPr>
              <p:cNvPicPr>
                <a:picLocks noGrp="1" noRot="1" noChangeAspect="1" noMove="1" noResize="1" noEditPoints="1" noAdjustHandles="1" noChangeArrowheads="1" noChangeShapeType="1" noCrop="1"/>
              </p:cNvPicPr>
              <p:nvPr/>
            </p:nvPicPr>
            <p:blipFill>
              <a:blip r:embed="rId3"/>
              <a:stretch>
                <a:fillRect/>
              </a:stretch>
            </p:blipFill>
            <p:spPr>
              <a:xfrm>
                <a:off x="596726" y="2962331"/>
                <a:ext cx="3644831" cy="3587732"/>
              </a:xfrm>
              <a:prstGeom prst="rect">
                <a:avLst/>
              </a:prstGeom>
            </p:spPr>
          </p:pic>
        </mc:Fallback>
      </mc:AlternateContent>
      <p:sp>
        <p:nvSpPr>
          <p:cNvPr id="3" name="TextBox 2">
            <a:extLst>
              <a:ext uri="{FF2B5EF4-FFF2-40B4-BE49-F238E27FC236}">
                <a16:creationId xmlns:a16="http://schemas.microsoft.com/office/drawing/2014/main" id="{05A05A64-81F3-323F-2D44-30C734563F26}"/>
              </a:ext>
            </a:extLst>
          </p:cNvPr>
          <p:cNvSpPr txBox="1"/>
          <p:nvPr/>
        </p:nvSpPr>
        <p:spPr>
          <a:xfrm>
            <a:off x="4745121" y="4756198"/>
            <a:ext cx="6429676" cy="1569660"/>
          </a:xfrm>
          <a:prstGeom prst="rect">
            <a:avLst/>
          </a:prstGeom>
          <a:noFill/>
        </p:spPr>
        <p:txBody>
          <a:bodyPr wrap="square" rtlCol="0">
            <a:spAutoFit/>
          </a:bodyPr>
          <a:lstStyle/>
          <a:p>
            <a:r>
              <a:rPr lang="en-IN" sz="9600" dirty="0">
                <a:solidFill>
                  <a:schemeClr val="accent6">
                    <a:lumMod val="75000"/>
                  </a:schemeClr>
                </a:solidFill>
                <a:latin typeface="Algerian" panose="04020705040A02060702" pitchFamily="82" charset="0"/>
              </a:rPr>
              <a:t>monitor</a:t>
            </a:r>
          </a:p>
        </p:txBody>
      </p:sp>
      <p:sp>
        <p:nvSpPr>
          <p:cNvPr id="4" name="TextBox 3">
            <a:extLst>
              <a:ext uri="{FF2B5EF4-FFF2-40B4-BE49-F238E27FC236}">
                <a16:creationId xmlns:a16="http://schemas.microsoft.com/office/drawing/2014/main" id="{EBD24E01-1EDB-579F-0A98-756A54E3CA4E}"/>
              </a:ext>
            </a:extLst>
          </p:cNvPr>
          <p:cNvSpPr txBox="1"/>
          <p:nvPr/>
        </p:nvSpPr>
        <p:spPr>
          <a:xfrm>
            <a:off x="1626669" y="221381"/>
            <a:ext cx="8691613" cy="923330"/>
          </a:xfrm>
          <a:prstGeom prst="rect">
            <a:avLst/>
          </a:prstGeom>
          <a:noFill/>
        </p:spPr>
        <p:txBody>
          <a:bodyPr wrap="square" rtlCol="0">
            <a:spAutoFit/>
          </a:bodyPr>
          <a:lstStyle/>
          <a:p>
            <a:r>
              <a:rPr lang="en-IN" sz="5400" dirty="0">
                <a:latin typeface="Sitka Text Semibold" pitchFamily="2" charset="0"/>
              </a:rPr>
              <a:t>Hardware Requirements</a:t>
            </a:r>
          </a:p>
        </p:txBody>
      </p:sp>
    </p:spTree>
    <p:extLst>
      <p:ext uri="{BB962C8B-B14F-4D97-AF65-F5344CB8AC3E}">
        <p14:creationId xmlns:p14="http://schemas.microsoft.com/office/powerpoint/2010/main" val="1507114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D24E01-1EDB-579F-0A98-756A54E3CA4E}"/>
              </a:ext>
            </a:extLst>
          </p:cNvPr>
          <p:cNvSpPr txBox="1"/>
          <p:nvPr/>
        </p:nvSpPr>
        <p:spPr>
          <a:xfrm>
            <a:off x="1626669" y="221381"/>
            <a:ext cx="8691613" cy="923330"/>
          </a:xfrm>
          <a:prstGeom prst="rect">
            <a:avLst/>
          </a:prstGeom>
          <a:noFill/>
        </p:spPr>
        <p:txBody>
          <a:bodyPr wrap="square" rtlCol="0">
            <a:spAutoFit/>
          </a:bodyPr>
          <a:lstStyle/>
          <a:p>
            <a:r>
              <a:rPr lang="en-IN" sz="5400" dirty="0">
                <a:latin typeface="Sitka Text Semibold" pitchFamily="2" charset="0"/>
              </a:rPr>
              <a:t>Hardware Requirements</a:t>
            </a:r>
          </a:p>
        </p:txBody>
      </p:sp>
      <p:pic>
        <p:nvPicPr>
          <p:cNvPr id="1026" name="Picture 2" descr="How does a program know how much random access memory (RAM) it has to  allocate? - Quora">
            <a:extLst>
              <a:ext uri="{FF2B5EF4-FFF2-40B4-BE49-F238E27FC236}">
                <a16:creationId xmlns:a16="http://schemas.microsoft.com/office/drawing/2014/main" id="{DE495DFC-F7E2-F1ED-061A-5938AC8A7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81" y="1543825"/>
            <a:ext cx="3104970" cy="310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F06DE2-5BE2-38C6-6307-7790E7415A13}"/>
              </a:ext>
            </a:extLst>
          </p:cNvPr>
          <p:cNvSpPr txBox="1"/>
          <p:nvPr/>
        </p:nvSpPr>
        <p:spPr>
          <a:xfrm>
            <a:off x="4735902" y="1718597"/>
            <a:ext cx="6650966" cy="2554545"/>
          </a:xfrm>
          <a:prstGeom prst="rect">
            <a:avLst/>
          </a:prstGeom>
          <a:noFill/>
        </p:spPr>
        <p:txBody>
          <a:bodyPr wrap="square" rtlCol="0">
            <a:spAutoFit/>
          </a:bodyPr>
          <a:lstStyle/>
          <a:p>
            <a:r>
              <a:rPr lang="en-US" sz="8000" dirty="0">
                <a:latin typeface="Arial Rounded MT Bold" panose="020F0704030504030204" pitchFamily="34" charset="0"/>
              </a:rPr>
              <a:t>1 GB RAM(min)</a:t>
            </a:r>
            <a:endParaRPr lang="en-IN" sz="8000" dirty="0">
              <a:latin typeface="Arial Rounded MT Bold" panose="020F0704030504030204" pitchFamily="34" charset="0"/>
            </a:endParaRPr>
          </a:p>
        </p:txBody>
      </p:sp>
      <p:sp>
        <p:nvSpPr>
          <p:cNvPr id="5" name="TextBox 4">
            <a:extLst>
              <a:ext uri="{FF2B5EF4-FFF2-40B4-BE49-F238E27FC236}">
                <a16:creationId xmlns:a16="http://schemas.microsoft.com/office/drawing/2014/main" id="{EAC57394-C813-FA8A-ED31-9AA538301330}"/>
              </a:ext>
            </a:extLst>
          </p:cNvPr>
          <p:cNvSpPr txBox="1"/>
          <p:nvPr/>
        </p:nvSpPr>
        <p:spPr>
          <a:xfrm>
            <a:off x="526211" y="4994694"/>
            <a:ext cx="10291314" cy="1015663"/>
          </a:xfrm>
          <a:prstGeom prst="rect">
            <a:avLst/>
          </a:prstGeom>
          <a:noFill/>
        </p:spPr>
        <p:txBody>
          <a:bodyPr wrap="square" rtlCol="0">
            <a:spAutoFit/>
          </a:bodyPr>
          <a:lstStyle/>
          <a:p>
            <a:r>
              <a:rPr lang="en-US" sz="6000" dirty="0">
                <a:latin typeface="Aptos Display" panose="020B0004020202020204" pitchFamily="34" charset="0"/>
              </a:rPr>
              <a:t>Intel i3 3</a:t>
            </a:r>
            <a:r>
              <a:rPr lang="en-US" sz="6000" baseline="30000" dirty="0">
                <a:latin typeface="Aptos Display" panose="020B0004020202020204" pitchFamily="34" charset="0"/>
              </a:rPr>
              <a:t>rd</a:t>
            </a:r>
            <a:r>
              <a:rPr lang="en-US" sz="6000" dirty="0">
                <a:latin typeface="Aptos Display" panose="020B0004020202020204" pitchFamily="34" charset="0"/>
              </a:rPr>
              <a:t> gen (min)</a:t>
            </a:r>
            <a:endParaRPr lang="en-IN" sz="6000" dirty="0">
              <a:latin typeface="Aptos Display" panose="020B0004020202020204" pitchFamily="34" charset="0"/>
            </a:endParaRPr>
          </a:p>
        </p:txBody>
      </p:sp>
    </p:spTree>
    <p:extLst>
      <p:ext uri="{BB962C8B-B14F-4D97-AF65-F5344CB8AC3E}">
        <p14:creationId xmlns:p14="http://schemas.microsoft.com/office/powerpoint/2010/main" val="33914374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168214-46C5-D153-6530-DAC8EA61BDDB}"/>
              </a:ext>
            </a:extLst>
          </p:cNvPr>
          <p:cNvSpPr/>
          <p:nvPr/>
        </p:nvSpPr>
        <p:spPr>
          <a:xfrm>
            <a:off x="1591713" y="388037"/>
            <a:ext cx="8163197"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SOFTWARE REQUIREMENTS</a:t>
            </a:r>
          </a:p>
        </p:txBody>
      </p:sp>
      <p:sp>
        <p:nvSpPr>
          <p:cNvPr id="3" name="TextBox 2">
            <a:extLst>
              <a:ext uri="{FF2B5EF4-FFF2-40B4-BE49-F238E27FC236}">
                <a16:creationId xmlns:a16="http://schemas.microsoft.com/office/drawing/2014/main" id="{55E04528-A7B0-3AA8-9636-B33DCD1B9FEE}"/>
              </a:ext>
            </a:extLst>
          </p:cNvPr>
          <p:cNvSpPr txBox="1"/>
          <p:nvPr/>
        </p:nvSpPr>
        <p:spPr>
          <a:xfrm>
            <a:off x="485955" y="2878535"/>
            <a:ext cx="11706045" cy="1446550"/>
          </a:xfrm>
          <a:prstGeom prst="rect">
            <a:avLst/>
          </a:prstGeom>
          <a:noFill/>
        </p:spPr>
        <p:txBody>
          <a:bodyPr wrap="square" rtlCol="0">
            <a:spAutoFit/>
          </a:bodyPr>
          <a:lstStyle/>
          <a:p>
            <a:r>
              <a:rPr lang="en-US" sz="4400" dirty="0">
                <a:latin typeface="Arial Rounded MT Bold" panose="020F0704030504030204" pitchFamily="34" charset="0"/>
              </a:rPr>
              <a:t>GOOGLE CHROME(</a:t>
            </a:r>
            <a:r>
              <a:rPr lang="en-US" sz="4400" dirty="0" err="1">
                <a:latin typeface="Arial Rounded MT Bold" panose="020F0704030504030204" pitchFamily="34" charset="0"/>
              </a:rPr>
              <a:t>recomended</a:t>
            </a:r>
            <a:r>
              <a:rPr lang="en-US" sz="4400" dirty="0">
                <a:latin typeface="Arial Rounded MT Bold" panose="020F0704030504030204" pitchFamily="34" charset="0"/>
              </a:rPr>
              <a:t>)</a:t>
            </a:r>
          </a:p>
          <a:p>
            <a:r>
              <a:rPr lang="en-US" sz="4400" dirty="0">
                <a:latin typeface="Arial Rounded MT Bold" panose="020F0704030504030204" pitchFamily="34" charset="0"/>
              </a:rPr>
              <a:t>Or any other web browser</a:t>
            </a:r>
            <a:endParaRPr lang="en-IN" sz="4400" dirty="0">
              <a:latin typeface="Arial Rounded MT Bold" panose="020F0704030504030204" pitchFamily="34" charset="0"/>
            </a:endParaRPr>
          </a:p>
        </p:txBody>
      </p:sp>
      <p:sp>
        <p:nvSpPr>
          <p:cNvPr id="4" name="TextBox 3">
            <a:extLst>
              <a:ext uri="{FF2B5EF4-FFF2-40B4-BE49-F238E27FC236}">
                <a16:creationId xmlns:a16="http://schemas.microsoft.com/office/drawing/2014/main" id="{396326AF-18D0-4C73-0946-A0E106BD8130}"/>
              </a:ext>
            </a:extLst>
          </p:cNvPr>
          <p:cNvSpPr txBox="1"/>
          <p:nvPr/>
        </p:nvSpPr>
        <p:spPr>
          <a:xfrm>
            <a:off x="595223" y="4641011"/>
            <a:ext cx="10558732" cy="830997"/>
          </a:xfrm>
          <a:prstGeom prst="rect">
            <a:avLst/>
          </a:prstGeom>
          <a:noFill/>
        </p:spPr>
        <p:txBody>
          <a:bodyPr wrap="square" rtlCol="0">
            <a:spAutoFit/>
          </a:bodyPr>
          <a:lstStyle/>
          <a:p>
            <a:r>
              <a:rPr lang="en-IN" sz="4800" dirty="0" err="1">
                <a:latin typeface="Arial Black" panose="020B0A04020102020204" pitchFamily="34" charset="0"/>
              </a:rPr>
              <a:t>Os</a:t>
            </a:r>
            <a:r>
              <a:rPr lang="en-IN" sz="4800" dirty="0">
                <a:latin typeface="Arial Black" panose="020B0A04020102020204" pitchFamily="34" charset="0"/>
              </a:rPr>
              <a:t> : windows 7 or higher</a:t>
            </a:r>
          </a:p>
        </p:txBody>
      </p:sp>
    </p:spTree>
    <p:extLst>
      <p:ext uri="{BB962C8B-B14F-4D97-AF65-F5344CB8AC3E}">
        <p14:creationId xmlns:p14="http://schemas.microsoft.com/office/powerpoint/2010/main" val="54859458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8A6F4-08F9-CCD3-0F5D-D04BE53A74C6}"/>
              </a:ext>
            </a:extLst>
          </p:cNvPr>
          <p:cNvSpPr txBox="1"/>
          <p:nvPr/>
        </p:nvSpPr>
        <p:spPr>
          <a:xfrm>
            <a:off x="3145041" y="120770"/>
            <a:ext cx="5602144" cy="1015663"/>
          </a:xfrm>
          <a:prstGeom prst="rect">
            <a:avLst/>
          </a:prstGeom>
          <a:noFill/>
        </p:spPr>
        <p:txBody>
          <a:bodyPr wrap="square" rtlCol="0">
            <a:spAutoFit/>
          </a:bodyPr>
          <a:lstStyle/>
          <a:p>
            <a:r>
              <a:rPr lang="en-US" sz="6000" dirty="0">
                <a:latin typeface="Algerian" panose="04020705040A02060702" pitchFamily="82" charset="0"/>
              </a:rPr>
              <a:t>screenshots</a:t>
            </a:r>
            <a:endParaRPr lang="en-IN" sz="6000" dirty="0">
              <a:latin typeface="Algerian" panose="04020705040A02060702" pitchFamily="82" charset="0"/>
            </a:endParaRPr>
          </a:p>
        </p:txBody>
      </p:sp>
      <p:pic>
        <p:nvPicPr>
          <p:cNvPr id="4" name="Picture 3">
            <a:extLst>
              <a:ext uri="{FF2B5EF4-FFF2-40B4-BE49-F238E27FC236}">
                <a16:creationId xmlns:a16="http://schemas.microsoft.com/office/drawing/2014/main" id="{0769B8B5-0C8D-4313-F8D7-ED1B74E18476}"/>
              </a:ext>
            </a:extLst>
          </p:cNvPr>
          <p:cNvPicPr>
            <a:picLocks noChangeAspect="1"/>
          </p:cNvPicPr>
          <p:nvPr/>
        </p:nvPicPr>
        <p:blipFill>
          <a:blip r:embed="rId2"/>
          <a:stretch>
            <a:fillRect/>
          </a:stretch>
        </p:blipFill>
        <p:spPr>
          <a:xfrm>
            <a:off x="69540" y="981460"/>
            <a:ext cx="12052919" cy="5982007"/>
          </a:xfrm>
          <a:prstGeom prst="rect">
            <a:avLst/>
          </a:prstGeom>
        </p:spPr>
      </p:pic>
    </p:spTree>
    <p:extLst>
      <p:ext uri="{BB962C8B-B14F-4D97-AF65-F5344CB8AC3E}">
        <p14:creationId xmlns:p14="http://schemas.microsoft.com/office/powerpoint/2010/main" val="30316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E01555-92E6-9A51-E14A-09B823D2A948}"/>
              </a:ext>
            </a:extLst>
          </p:cNvPr>
          <p:cNvPicPr>
            <a:picLocks noChangeAspect="1"/>
          </p:cNvPicPr>
          <p:nvPr/>
        </p:nvPicPr>
        <p:blipFill>
          <a:blip r:embed="rId2"/>
          <a:stretch>
            <a:fillRect/>
          </a:stretch>
        </p:blipFill>
        <p:spPr>
          <a:xfrm>
            <a:off x="79066" y="425295"/>
            <a:ext cx="12033868" cy="6007409"/>
          </a:xfrm>
          <a:prstGeom prst="rect">
            <a:avLst/>
          </a:prstGeom>
        </p:spPr>
      </p:pic>
    </p:spTree>
    <p:extLst>
      <p:ext uri="{BB962C8B-B14F-4D97-AF65-F5344CB8AC3E}">
        <p14:creationId xmlns:p14="http://schemas.microsoft.com/office/powerpoint/2010/main" val="1866613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6A2B67-FE98-6AAD-23D2-C687B7E76DF0}"/>
              </a:ext>
            </a:extLst>
          </p:cNvPr>
          <p:cNvPicPr>
            <a:picLocks noChangeAspect="1"/>
          </p:cNvPicPr>
          <p:nvPr/>
        </p:nvPicPr>
        <p:blipFill>
          <a:blip r:embed="rId2"/>
          <a:stretch>
            <a:fillRect/>
          </a:stretch>
        </p:blipFill>
        <p:spPr>
          <a:xfrm>
            <a:off x="181155" y="132909"/>
            <a:ext cx="11110821" cy="3296091"/>
          </a:xfrm>
          <a:prstGeom prst="rect">
            <a:avLst/>
          </a:prstGeom>
        </p:spPr>
      </p:pic>
      <p:pic>
        <p:nvPicPr>
          <p:cNvPr id="5" name="Picture 4">
            <a:extLst>
              <a:ext uri="{FF2B5EF4-FFF2-40B4-BE49-F238E27FC236}">
                <a16:creationId xmlns:a16="http://schemas.microsoft.com/office/drawing/2014/main" id="{AB9F4931-3404-F63D-D291-84BC1D3DBED3}"/>
              </a:ext>
            </a:extLst>
          </p:cNvPr>
          <p:cNvPicPr>
            <a:picLocks noChangeAspect="1"/>
          </p:cNvPicPr>
          <p:nvPr/>
        </p:nvPicPr>
        <p:blipFill>
          <a:blip r:embed="rId3"/>
          <a:stretch>
            <a:fillRect/>
          </a:stretch>
        </p:blipFill>
        <p:spPr>
          <a:xfrm>
            <a:off x="707366" y="3590384"/>
            <a:ext cx="10584611" cy="3134707"/>
          </a:xfrm>
          <a:prstGeom prst="rect">
            <a:avLst/>
          </a:prstGeom>
        </p:spPr>
      </p:pic>
    </p:spTree>
    <p:extLst>
      <p:ext uri="{BB962C8B-B14F-4D97-AF65-F5344CB8AC3E}">
        <p14:creationId xmlns:p14="http://schemas.microsoft.com/office/powerpoint/2010/main" val="3622164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2F7AD2-B80D-011C-AFE4-7A0659A1270D}"/>
              </a:ext>
            </a:extLst>
          </p:cNvPr>
          <p:cNvPicPr>
            <a:picLocks noChangeAspect="1"/>
          </p:cNvPicPr>
          <p:nvPr/>
        </p:nvPicPr>
        <p:blipFill>
          <a:blip r:embed="rId2"/>
          <a:stretch>
            <a:fillRect/>
          </a:stretch>
        </p:blipFill>
        <p:spPr>
          <a:xfrm>
            <a:off x="85416" y="860293"/>
            <a:ext cx="12021168" cy="5137414"/>
          </a:xfrm>
          <a:prstGeom prst="rect">
            <a:avLst/>
          </a:prstGeom>
        </p:spPr>
      </p:pic>
    </p:spTree>
    <p:extLst>
      <p:ext uri="{BB962C8B-B14F-4D97-AF65-F5344CB8AC3E}">
        <p14:creationId xmlns:p14="http://schemas.microsoft.com/office/powerpoint/2010/main" val="2070705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C28415-78CF-A5C1-E980-7AD8248FD69B}"/>
              </a:ext>
            </a:extLst>
          </p:cNvPr>
          <p:cNvPicPr>
            <a:picLocks noChangeAspect="1"/>
          </p:cNvPicPr>
          <p:nvPr/>
        </p:nvPicPr>
        <p:blipFill>
          <a:blip r:embed="rId2"/>
          <a:stretch>
            <a:fillRect/>
          </a:stretch>
        </p:blipFill>
        <p:spPr>
          <a:xfrm>
            <a:off x="1593618" y="437996"/>
            <a:ext cx="9004763" cy="5982007"/>
          </a:xfrm>
          <a:prstGeom prst="rect">
            <a:avLst/>
          </a:prstGeom>
        </p:spPr>
      </p:pic>
    </p:spTree>
    <p:extLst>
      <p:ext uri="{BB962C8B-B14F-4D97-AF65-F5344CB8AC3E}">
        <p14:creationId xmlns:p14="http://schemas.microsoft.com/office/powerpoint/2010/main" val="3239956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A80393-4716-A8D0-9102-2ED332DAF57F}"/>
              </a:ext>
            </a:extLst>
          </p:cNvPr>
          <p:cNvPicPr>
            <a:picLocks noChangeAspect="1"/>
          </p:cNvPicPr>
          <p:nvPr/>
        </p:nvPicPr>
        <p:blipFill>
          <a:blip r:embed="rId2"/>
          <a:stretch>
            <a:fillRect/>
          </a:stretch>
        </p:blipFill>
        <p:spPr>
          <a:xfrm>
            <a:off x="98117" y="736461"/>
            <a:ext cx="11995766" cy="5385077"/>
          </a:xfrm>
          <a:prstGeom prst="rect">
            <a:avLst/>
          </a:prstGeom>
        </p:spPr>
      </p:pic>
    </p:spTree>
    <p:extLst>
      <p:ext uri="{BB962C8B-B14F-4D97-AF65-F5344CB8AC3E}">
        <p14:creationId xmlns:p14="http://schemas.microsoft.com/office/powerpoint/2010/main" val="315719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07AACC-96BA-33C6-B2FB-9A027078B5D4}"/>
              </a:ext>
            </a:extLst>
          </p:cNvPr>
          <p:cNvPicPr>
            <a:picLocks noChangeAspect="1"/>
          </p:cNvPicPr>
          <p:nvPr/>
        </p:nvPicPr>
        <p:blipFill>
          <a:blip r:embed="rId2"/>
          <a:stretch>
            <a:fillRect/>
          </a:stretch>
        </p:blipFill>
        <p:spPr>
          <a:xfrm>
            <a:off x="0" y="409575"/>
            <a:ext cx="12192000" cy="6038849"/>
          </a:xfrm>
          <a:prstGeom prst="rect">
            <a:avLst/>
          </a:prstGeom>
        </p:spPr>
      </p:pic>
    </p:spTree>
    <p:extLst>
      <p:ext uri="{BB962C8B-B14F-4D97-AF65-F5344CB8AC3E}">
        <p14:creationId xmlns:p14="http://schemas.microsoft.com/office/powerpoint/2010/main" val="4076837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074" name="Picture 2" descr="10 New Computer Science Wallpaper Hd FULL HD 1080p For PC Desktop |  Technology wallpaper, Computer cpu, Computer chip">
            <a:extLst>
              <a:ext uri="{FF2B5EF4-FFF2-40B4-BE49-F238E27FC236}">
                <a16:creationId xmlns:a16="http://schemas.microsoft.com/office/drawing/2014/main" id="{7FACC734-B616-54D4-FF67-470C12421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F38881E5-1201-4D2A-8792-1B7347A1D780}"/>
              </a:ext>
            </a:extLst>
          </p:cNvPr>
          <p:cNvSpPr/>
          <p:nvPr/>
        </p:nvSpPr>
        <p:spPr>
          <a:xfrm>
            <a:off x="0" y="0"/>
            <a:ext cx="12192000" cy="6858000"/>
          </a:xfrm>
          <a:custGeom>
            <a:avLst/>
            <a:gdLst/>
            <a:ahLst/>
            <a:cxnLst/>
            <a:rect l="l" t="t" r="r" b="b"/>
            <a:pathLst>
              <a:path w="12192000" h="6858000">
                <a:moveTo>
                  <a:pt x="3714956" y="4528756"/>
                </a:moveTo>
                <a:lnTo>
                  <a:pt x="3700264" y="4531477"/>
                </a:lnTo>
                <a:cubicBezTo>
                  <a:pt x="3714412" y="4605481"/>
                  <a:pt x="3755224" y="4652279"/>
                  <a:pt x="3822698" y="4671868"/>
                </a:cubicBezTo>
                <a:lnTo>
                  <a:pt x="3822698" y="4667515"/>
                </a:lnTo>
                <a:cubicBezTo>
                  <a:pt x="3764293" y="4640307"/>
                  <a:pt x="3728379" y="4594054"/>
                  <a:pt x="3714956" y="4528756"/>
                </a:cubicBezTo>
                <a:close/>
                <a:moveTo>
                  <a:pt x="4102393" y="4372040"/>
                </a:moveTo>
                <a:lnTo>
                  <a:pt x="4102393" y="4375305"/>
                </a:lnTo>
                <a:cubicBezTo>
                  <a:pt x="4141572" y="4417023"/>
                  <a:pt x="4161161" y="4465634"/>
                  <a:pt x="4161161" y="4521138"/>
                </a:cubicBezTo>
                <a:cubicBezTo>
                  <a:pt x="4161161" y="4586799"/>
                  <a:pt x="4135677" y="4642756"/>
                  <a:pt x="4084708" y="4689009"/>
                </a:cubicBezTo>
                <a:cubicBezTo>
                  <a:pt x="4033739" y="4735262"/>
                  <a:pt x="3971978" y="4758388"/>
                  <a:pt x="3899424" y="4758388"/>
                </a:cubicBezTo>
                <a:cubicBezTo>
                  <a:pt x="3862422" y="4758388"/>
                  <a:pt x="3827233" y="4754398"/>
                  <a:pt x="3793859" y="4746417"/>
                </a:cubicBezTo>
                <a:lnTo>
                  <a:pt x="3710059" y="4726283"/>
                </a:lnTo>
                <a:cubicBezTo>
                  <a:pt x="3682126" y="4719753"/>
                  <a:pt x="3657276" y="4716489"/>
                  <a:pt x="3635510" y="4716489"/>
                </a:cubicBezTo>
                <a:cubicBezTo>
                  <a:pt x="3615921" y="4716489"/>
                  <a:pt x="3596694" y="4720842"/>
                  <a:pt x="3577830" y="4729548"/>
                </a:cubicBezTo>
                <a:lnTo>
                  <a:pt x="3584360" y="4745329"/>
                </a:lnTo>
                <a:cubicBezTo>
                  <a:pt x="3601773" y="4736985"/>
                  <a:pt x="3620818" y="4732813"/>
                  <a:pt x="3641496" y="4732813"/>
                </a:cubicBezTo>
                <a:cubicBezTo>
                  <a:pt x="3664713" y="4732813"/>
                  <a:pt x="3686479" y="4735352"/>
                  <a:pt x="3706794" y="4740431"/>
                </a:cubicBezTo>
                <a:lnTo>
                  <a:pt x="3793859" y="4761653"/>
                </a:lnTo>
                <a:cubicBezTo>
                  <a:pt x="3825419" y="4769634"/>
                  <a:pt x="3860789" y="4773625"/>
                  <a:pt x="3899968" y="4773625"/>
                </a:cubicBezTo>
                <a:cubicBezTo>
                  <a:pt x="3976875" y="4773625"/>
                  <a:pt x="4042174" y="4749591"/>
                  <a:pt x="4095863" y="4701524"/>
                </a:cubicBezTo>
                <a:cubicBezTo>
                  <a:pt x="4149553" y="4653458"/>
                  <a:pt x="4176398" y="4594780"/>
                  <a:pt x="4176398" y="4525491"/>
                </a:cubicBezTo>
                <a:cubicBezTo>
                  <a:pt x="4176398" y="4460555"/>
                  <a:pt x="4151730" y="4409405"/>
                  <a:pt x="4102393" y="4372040"/>
                </a:cubicBezTo>
                <a:close/>
                <a:moveTo>
                  <a:pt x="6845104" y="4355171"/>
                </a:moveTo>
                <a:lnTo>
                  <a:pt x="6870135" y="4429720"/>
                </a:lnTo>
                <a:lnTo>
                  <a:pt x="6587176" y="4429720"/>
                </a:lnTo>
                <a:lnTo>
                  <a:pt x="6599147" y="4444956"/>
                </a:lnTo>
                <a:lnTo>
                  <a:pt x="6890813" y="4444956"/>
                </a:lnTo>
                <a:lnTo>
                  <a:pt x="6862517" y="4367687"/>
                </a:lnTo>
                <a:close/>
                <a:moveTo>
                  <a:pt x="3646938" y="4352450"/>
                </a:moveTo>
                <a:cubicBezTo>
                  <a:pt x="3652016" y="4375305"/>
                  <a:pt x="3667978" y="4393352"/>
                  <a:pt x="3694823" y="4406594"/>
                </a:cubicBezTo>
                <a:cubicBezTo>
                  <a:pt x="3721668" y="4419835"/>
                  <a:pt x="3774269" y="4435524"/>
                  <a:pt x="3852627" y="4453663"/>
                </a:cubicBezTo>
                <a:cubicBezTo>
                  <a:pt x="3906680" y="4466360"/>
                  <a:pt x="3943229" y="4477061"/>
                  <a:pt x="3962274" y="4485768"/>
                </a:cubicBezTo>
                <a:cubicBezTo>
                  <a:pt x="3981319" y="4494474"/>
                  <a:pt x="3999004" y="4508259"/>
                  <a:pt x="4015329" y="4527123"/>
                </a:cubicBezTo>
                <a:lnTo>
                  <a:pt x="4019138" y="4524947"/>
                </a:lnTo>
                <a:cubicBezTo>
                  <a:pt x="4010794" y="4503181"/>
                  <a:pt x="3996737" y="4486947"/>
                  <a:pt x="3976966" y="4476245"/>
                </a:cubicBezTo>
                <a:cubicBezTo>
                  <a:pt x="3957195" y="4465543"/>
                  <a:pt x="3917563" y="4452756"/>
                  <a:pt x="3858069" y="4437882"/>
                </a:cubicBezTo>
                <a:lnTo>
                  <a:pt x="3770460" y="4416116"/>
                </a:lnTo>
                <a:cubicBezTo>
                  <a:pt x="3712417" y="4401968"/>
                  <a:pt x="3677410" y="4384193"/>
                  <a:pt x="3665438" y="4362789"/>
                </a:cubicBezTo>
                <a:close/>
                <a:moveTo>
                  <a:pt x="6540923" y="4341567"/>
                </a:moveTo>
                <a:lnTo>
                  <a:pt x="6563777" y="4405777"/>
                </a:lnTo>
                <a:lnTo>
                  <a:pt x="6835854" y="4405777"/>
                </a:lnTo>
                <a:lnTo>
                  <a:pt x="6812455" y="4341567"/>
                </a:lnTo>
                <a:close/>
                <a:moveTo>
                  <a:pt x="5221492" y="4091801"/>
                </a:moveTo>
                <a:cubicBezTo>
                  <a:pt x="5115564" y="4091801"/>
                  <a:pt x="5062599" y="4192469"/>
                  <a:pt x="5062599" y="4393806"/>
                </a:cubicBezTo>
                <a:cubicBezTo>
                  <a:pt x="5062599" y="4465271"/>
                  <a:pt x="5070308" y="4521954"/>
                  <a:pt x="5085726" y="4563854"/>
                </a:cubicBezTo>
                <a:cubicBezTo>
                  <a:pt x="5101144" y="4605753"/>
                  <a:pt x="5126991" y="4639582"/>
                  <a:pt x="5163268" y="4665338"/>
                </a:cubicBezTo>
                <a:lnTo>
                  <a:pt x="5168165" y="4659897"/>
                </a:lnTo>
                <a:cubicBezTo>
                  <a:pt x="5109034" y="4615276"/>
                  <a:pt x="5079468" y="4524403"/>
                  <a:pt x="5079468" y="4387276"/>
                </a:cubicBezTo>
                <a:cubicBezTo>
                  <a:pt x="5079468" y="4199725"/>
                  <a:pt x="5127172" y="4105949"/>
                  <a:pt x="5222580" y="4105949"/>
                </a:cubicBezTo>
                <a:cubicBezTo>
                  <a:pt x="5251602" y="4105949"/>
                  <a:pt x="5283525" y="4115562"/>
                  <a:pt x="5318351" y="4134789"/>
                </a:cubicBezTo>
                <a:lnTo>
                  <a:pt x="5327602" y="4140231"/>
                </a:lnTo>
                <a:cubicBezTo>
                  <a:pt x="5305110" y="4107944"/>
                  <a:pt x="5269740" y="4091801"/>
                  <a:pt x="5221492" y="4091801"/>
                </a:cubicBezTo>
                <a:close/>
                <a:moveTo>
                  <a:pt x="1754392" y="4091801"/>
                </a:moveTo>
                <a:cubicBezTo>
                  <a:pt x="1648464" y="4091801"/>
                  <a:pt x="1595500" y="4192469"/>
                  <a:pt x="1595500" y="4393806"/>
                </a:cubicBezTo>
                <a:cubicBezTo>
                  <a:pt x="1595500" y="4465271"/>
                  <a:pt x="1603209" y="4521954"/>
                  <a:pt x="1618626" y="4563854"/>
                </a:cubicBezTo>
                <a:cubicBezTo>
                  <a:pt x="1634044" y="4605753"/>
                  <a:pt x="1659891" y="4639582"/>
                  <a:pt x="1696168" y="4665338"/>
                </a:cubicBezTo>
                <a:lnTo>
                  <a:pt x="1701066" y="4659897"/>
                </a:lnTo>
                <a:cubicBezTo>
                  <a:pt x="1641934" y="4615276"/>
                  <a:pt x="1612369" y="4524403"/>
                  <a:pt x="1612369" y="4387276"/>
                </a:cubicBezTo>
                <a:cubicBezTo>
                  <a:pt x="1612369" y="4199725"/>
                  <a:pt x="1660073" y="4105949"/>
                  <a:pt x="1755481" y="4105949"/>
                </a:cubicBezTo>
                <a:cubicBezTo>
                  <a:pt x="1784502" y="4105949"/>
                  <a:pt x="1816426" y="4115562"/>
                  <a:pt x="1851252" y="4134789"/>
                </a:cubicBezTo>
                <a:lnTo>
                  <a:pt x="1860502" y="4140231"/>
                </a:lnTo>
                <a:cubicBezTo>
                  <a:pt x="1838011" y="4107944"/>
                  <a:pt x="1802641" y="4091801"/>
                  <a:pt x="1754392" y="4091801"/>
                </a:cubicBezTo>
                <a:close/>
                <a:moveTo>
                  <a:pt x="2691321" y="4079285"/>
                </a:moveTo>
                <a:cubicBezTo>
                  <a:pt x="2719980" y="4121367"/>
                  <a:pt x="2734309" y="4160183"/>
                  <a:pt x="2734309" y="4195734"/>
                </a:cubicBezTo>
                <a:cubicBezTo>
                  <a:pt x="2734309" y="4282073"/>
                  <a:pt x="2678806" y="4346283"/>
                  <a:pt x="2567799" y="4388364"/>
                </a:cubicBezTo>
                <a:lnTo>
                  <a:pt x="2571064" y="4397615"/>
                </a:lnTo>
                <a:cubicBezTo>
                  <a:pt x="2630920" y="4550703"/>
                  <a:pt x="2713087" y="4662073"/>
                  <a:pt x="2817565" y="4731725"/>
                </a:cubicBezTo>
                <a:cubicBezTo>
                  <a:pt x="2739206" y="4753128"/>
                  <a:pt x="2665383" y="4786503"/>
                  <a:pt x="2596095" y="4831849"/>
                </a:cubicBezTo>
                <a:lnTo>
                  <a:pt x="2606978" y="4840555"/>
                </a:lnTo>
                <a:lnTo>
                  <a:pt x="2611875" y="4837290"/>
                </a:lnTo>
                <a:cubicBezTo>
                  <a:pt x="2684791" y="4791944"/>
                  <a:pt x="2762787" y="4758207"/>
                  <a:pt x="2845861" y="4736078"/>
                </a:cubicBezTo>
                <a:cubicBezTo>
                  <a:pt x="2790357" y="4700527"/>
                  <a:pt x="2744467" y="4660441"/>
                  <a:pt x="2708190" y="4615820"/>
                </a:cubicBezTo>
                <a:cubicBezTo>
                  <a:pt x="2650147" y="4544355"/>
                  <a:pt x="2609698" y="4471257"/>
                  <a:pt x="2586845" y="4396527"/>
                </a:cubicBezTo>
                <a:cubicBezTo>
                  <a:pt x="2693135" y="4353357"/>
                  <a:pt x="2746281" y="4290054"/>
                  <a:pt x="2746281" y="4206617"/>
                </a:cubicBezTo>
                <a:cubicBezTo>
                  <a:pt x="2746281" y="4155104"/>
                  <a:pt x="2727961" y="4112660"/>
                  <a:pt x="2691321" y="4079285"/>
                </a:cubicBezTo>
                <a:close/>
                <a:moveTo>
                  <a:pt x="3847729" y="4078197"/>
                </a:moveTo>
                <a:cubicBezTo>
                  <a:pt x="3815081" y="4078197"/>
                  <a:pt x="3788598" y="4087085"/>
                  <a:pt x="3768283" y="4104861"/>
                </a:cubicBezTo>
                <a:cubicBezTo>
                  <a:pt x="3747968" y="4122636"/>
                  <a:pt x="3737811" y="4145672"/>
                  <a:pt x="3737811" y="4173968"/>
                </a:cubicBezTo>
                <a:cubicBezTo>
                  <a:pt x="3737811" y="4214598"/>
                  <a:pt x="3761754" y="4245615"/>
                  <a:pt x="3809639" y="4267018"/>
                </a:cubicBezTo>
                <a:lnTo>
                  <a:pt x="3812360" y="4262665"/>
                </a:lnTo>
                <a:lnTo>
                  <a:pt x="3808007" y="4259944"/>
                </a:lnTo>
                <a:cubicBezTo>
                  <a:pt x="3771367" y="4231648"/>
                  <a:pt x="3753047" y="4204078"/>
                  <a:pt x="3753047" y="4177233"/>
                </a:cubicBezTo>
                <a:cubicBezTo>
                  <a:pt x="3753047" y="4152565"/>
                  <a:pt x="3762117" y="4132250"/>
                  <a:pt x="3780254" y="4116288"/>
                </a:cubicBezTo>
                <a:cubicBezTo>
                  <a:pt x="3798393" y="4100326"/>
                  <a:pt x="3821248" y="4092345"/>
                  <a:pt x="3848818" y="4092345"/>
                </a:cubicBezTo>
                <a:cubicBezTo>
                  <a:pt x="3894527" y="4092345"/>
                  <a:pt x="3937334" y="4113567"/>
                  <a:pt x="3977238" y="4156011"/>
                </a:cubicBezTo>
                <a:lnTo>
                  <a:pt x="3981047" y="4153834"/>
                </a:lnTo>
                <a:cubicBezTo>
                  <a:pt x="3970164" y="4129892"/>
                  <a:pt x="3953024" y="4111300"/>
                  <a:pt x="3929625" y="4098059"/>
                </a:cubicBezTo>
                <a:cubicBezTo>
                  <a:pt x="3906226" y="4084818"/>
                  <a:pt x="3878928" y="4078197"/>
                  <a:pt x="3847729" y="4078197"/>
                </a:cubicBezTo>
                <a:close/>
                <a:moveTo>
                  <a:pt x="6153523" y="4077109"/>
                </a:moveTo>
                <a:cubicBezTo>
                  <a:pt x="6176741" y="4103954"/>
                  <a:pt x="6192702" y="4127806"/>
                  <a:pt x="6201409" y="4148665"/>
                </a:cubicBezTo>
                <a:cubicBezTo>
                  <a:pt x="6210115" y="4169524"/>
                  <a:pt x="6214469" y="4194102"/>
                  <a:pt x="6214469" y="4222398"/>
                </a:cubicBezTo>
                <a:cubicBezTo>
                  <a:pt x="6214469" y="4290598"/>
                  <a:pt x="6191795" y="4341204"/>
                  <a:pt x="6146449" y="4374216"/>
                </a:cubicBezTo>
                <a:cubicBezTo>
                  <a:pt x="6101103" y="4407228"/>
                  <a:pt x="6031633" y="4423734"/>
                  <a:pt x="5938039" y="4423734"/>
                </a:cubicBezTo>
                <a:cubicBezTo>
                  <a:pt x="5902488" y="4423734"/>
                  <a:pt x="5868931" y="4422827"/>
                  <a:pt x="5837371" y="4421014"/>
                </a:cubicBezTo>
                <a:lnTo>
                  <a:pt x="5837371" y="4666427"/>
                </a:lnTo>
                <a:lnTo>
                  <a:pt x="5907023" y="4746961"/>
                </a:lnTo>
                <a:lnTo>
                  <a:pt x="5650726" y="4746961"/>
                </a:lnTo>
                <a:lnTo>
                  <a:pt x="5665418" y="4761653"/>
                </a:lnTo>
                <a:lnTo>
                  <a:pt x="5938039" y="4761653"/>
                </a:lnTo>
                <a:lnTo>
                  <a:pt x="5852607" y="4660441"/>
                </a:lnTo>
                <a:lnTo>
                  <a:pt x="5852607" y="4435706"/>
                </a:lnTo>
                <a:cubicBezTo>
                  <a:pt x="5865304" y="4436431"/>
                  <a:pt x="5880903" y="4436794"/>
                  <a:pt x="5899405" y="4436794"/>
                </a:cubicBezTo>
                <a:cubicBezTo>
                  <a:pt x="6010774" y="4436794"/>
                  <a:pt x="6089495" y="4423734"/>
                  <a:pt x="6135566" y="4397615"/>
                </a:cubicBezTo>
                <a:cubicBezTo>
                  <a:pt x="6196511" y="4363152"/>
                  <a:pt x="6226984" y="4306560"/>
                  <a:pt x="6226984" y="4227839"/>
                </a:cubicBezTo>
                <a:cubicBezTo>
                  <a:pt x="6226984" y="4193013"/>
                  <a:pt x="6220273" y="4161906"/>
                  <a:pt x="6206850" y="4134517"/>
                </a:cubicBezTo>
                <a:cubicBezTo>
                  <a:pt x="6193428" y="4107128"/>
                  <a:pt x="6175652" y="4087992"/>
                  <a:pt x="6153523" y="4077109"/>
                </a:cubicBezTo>
                <a:close/>
                <a:moveTo>
                  <a:pt x="5871652" y="4072756"/>
                </a:moveTo>
                <a:cubicBezTo>
                  <a:pt x="5938039" y="4072756"/>
                  <a:pt x="5986196" y="4084183"/>
                  <a:pt x="6016125" y="4107037"/>
                </a:cubicBezTo>
                <a:cubicBezTo>
                  <a:pt x="6046053" y="4129892"/>
                  <a:pt x="6061017" y="4166531"/>
                  <a:pt x="6061017" y="4216956"/>
                </a:cubicBezTo>
                <a:cubicBezTo>
                  <a:pt x="6061017" y="4261940"/>
                  <a:pt x="6044239" y="4294952"/>
                  <a:pt x="6010684" y="4315992"/>
                </a:cubicBezTo>
                <a:cubicBezTo>
                  <a:pt x="5977127" y="4337033"/>
                  <a:pt x="5924436" y="4347553"/>
                  <a:pt x="5852607" y="4347553"/>
                </a:cubicBezTo>
                <a:lnTo>
                  <a:pt x="5852607" y="4117920"/>
                </a:lnTo>
                <a:lnTo>
                  <a:pt x="5908655" y="4117920"/>
                </a:lnTo>
                <a:cubicBezTo>
                  <a:pt x="5945295" y="4117920"/>
                  <a:pt x="5973681" y="4121639"/>
                  <a:pt x="5993815" y="4129075"/>
                </a:cubicBezTo>
                <a:cubicBezTo>
                  <a:pt x="6013948" y="4136512"/>
                  <a:pt x="6030726" y="4149481"/>
                  <a:pt x="6044149" y="4167982"/>
                </a:cubicBezTo>
                <a:cubicBezTo>
                  <a:pt x="6030726" y="4142226"/>
                  <a:pt x="6014493" y="4125266"/>
                  <a:pt x="5995448" y="4117104"/>
                </a:cubicBezTo>
                <a:cubicBezTo>
                  <a:pt x="5976402" y="4108942"/>
                  <a:pt x="5943662" y="4104861"/>
                  <a:pt x="5897227" y="4104861"/>
                </a:cubicBezTo>
                <a:lnTo>
                  <a:pt x="5837371" y="4104861"/>
                </a:lnTo>
                <a:lnTo>
                  <a:pt x="5837371" y="4347553"/>
                </a:lnTo>
                <a:cubicBezTo>
                  <a:pt x="5834106" y="4347916"/>
                  <a:pt x="5831748" y="4348097"/>
                  <a:pt x="5830297" y="4348097"/>
                </a:cubicBezTo>
                <a:lnTo>
                  <a:pt x="5816149" y="4347553"/>
                </a:lnTo>
                <a:lnTo>
                  <a:pt x="5809075" y="4347553"/>
                </a:lnTo>
                <a:lnTo>
                  <a:pt x="5809075" y="4074932"/>
                </a:lnTo>
                <a:cubicBezTo>
                  <a:pt x="5833743" y="4073481"/>
                  <a:pt x="5854602" y="4072756"/>
                  <a:pt x="5871652" y="4072756"/>
                </a:cubicBezTo>
                <a:close/>
                <a:moveTo>
                  <a:pt x="5211153" y="4058608"/>
                </a:moveTo>
                <a:cubicBezTo>
                  <a:pt x="5266294" y="4058608"/>
                  <a:pt x="5308738" y="4082188"/>
                  <a:pt x="5338485" y="4129348"/>
                </a:cubicBezTo>
                <a:cubicBezTo>
                  <a:pt x="5366781" y="4174694"/>
                  <a:pt x="5380929" y="4254866"/>
                  <a:pt x="5380929" y="4369863"/>
                </a:cubicBezTo>
                <a:cubicBezTo>
                  <a:pt x="5380929" y="4471438"/>
                  <a:pt x="5366237" y="4548617"/>
                  <a:pt x="5336852" y="4601400"/>
                </a:cubicBezTo>
                <a:cubicBezTo>
                  <a:pt x="5307468" y="4654183"/>
                  <a:pt x="5264662" y="4680574"/>
                  <a:pt x="5208433" y="4680574"/>
                </a:cubicBezTo>
                <a:cubicBezTo>
                  <a:pt x="5087630" y="4680574"/>
                  <a:pt x="5027229" y="4580995"/>
                  <a:pt x="5027229" y="4381835"/>
                </a:cubicBezTo>
                <a:cubicBezTo>
                  <a:pt x="5027229" y="4166350"/>
                  <a:pt x="5088538" y="4058608"/>
                  <a:pt x="5211153" y="4058608"/>
                </a:cubicBezTo>
                <a:close/>
                <a:moveTo>
                  <a:pt x="1744053" y="4058608"/>
                </a:moveTo>
                <a:cubicBezTo>
                  <a:pt x="1799195" y="4058608"/>
                  <a:pt x="1841639" y="4082188"/>
                  <a:pt x="1871385" y="4129348"/>
                </a:cubicBezTo>
                <a:cubicBezTo>
                  <a:pt x="1899681" y="4174694"/>
                  <a:pt x="1913829" y="4254866"/>
                  <a:pt x="1913829" y="4369863"/>
                </a:cubicBezTo>
                <a:cubicBezTo>
                  <a:pt x="1913829" y="4471438"/>
                  <a:pt x="1899137" y="4548617"/>
                  <a:pt x="1869753" y="4601400"/>
                </a:cubicBezTo>
                <a:cubicBezTo>
                  <a:pt x="1840369" y="4654183"/>
                  <a:pt x="1797562" y="4680574"/>
                  <a:pt x="1741333" y="4680574"/>
                </a:cubicBezTo>
                <a:cubicBezTo>
                  <a:pt x="1620531" y="4680574"/>
                  <a:pt x="1560130" y="4580995"/>
                  <a:pt x="1560130" y="4381835"/>
                </a:cubicBezTo>
                <a:cubicBezTo>
                  <a:pt x="1560130" y="4166350"/>
                  <a:pt x="1621438" y="4058608"/>
                  <a:pt x="1744053" y="4058608"/>
                </a:cubicBezTo>
                <a:close/>
                <a:moveTo>
                  <a:pt x="3507723" y="4056975"/>
                </a:moveTo>
                <a:cubicBezTo>
                  <a:pt x="3451493" y="4062417"/>
                  <a:pt x="3396897" y="4094703"/>
                  <a:pt x="3343933" y="4153834"/>
                </a:cubicBezTo>
                <a:lnTo>
                  <a:pt x="3242721" y="4268107"/>
                </a:lnTo>
                <a:lnTo>
                  <a:pt x="3441880" y="4668059"/>
                </a:lnTo>
                <a:lnTo>
                  <a:pt x="3557785" y="4746961"/>
                </a:lnTo>
                <a:lnTo>
                  <a:pt x="3242721" y="4746961"/>
                </a:lnTo>
                <a:lnTo>
                  <a:pt x="3257957" y="4761653"/>
                </a:lnTo>
                <a:lnTo>
                  <a:pt x="3604038" y="4761653"/>
                </a:lnTo>
                <a:lnTo>
                  <a:pt x="3450042" y="4657720"/>
                </a:lnTo>
                <a:lnTo>
                  <a:pt x="3257957" y="4268107"/>
                </a:lnTo>
                <a:lnTo>
                  <a:pt x="3353183" y="4162541"/>
                </a:lnTo>
                <a:cubicBezTo>
                  <a:pt x="3406510" y="4103410"/>
                  <a:pt x="3460019" y="4072030"/>
                  <a:pt x="3513708" y="4068402"/>
                </a:cubicBezTo>
                <a:close/>
                <a:moveTo>
                  <a:pt x="2420333" y="4048813"/>
                </a:moveTo>
                <a:cubicBezTo>
                  <a:pt x="2467856" y="4048813"/>
                  <a:pt x="2507216" y="4061963"/>
                  <a:pt x="2538415" y="4088264"/>
                </a:cubicBezTo>
                <a:cubicBezTo>
                  <a:pt x="2569612" y="4114565"/>
                  <a:pt x="2585212" y="4147849"/>
                  <a:pt x="2585212" y="4188116"/>
                </a:cubicBezTo>
                <a:cubicBezTo>
                  <a:pt x="2585212" y="4233099"/>
                  <a:pt x="2567889" y="4269648"/>
                  <a:pt x="2533245" y="4297763"/>
                </a:cubicBezTo>
                <a:cubicBezTo>
                  <a:pt x="2498601" y="4325878"/>
                  <a:pt x="2445546" y="4346465"/>
                  <a:pt x="2374080" y="4359524"/>
                </a:cubicBezTo>
                <a:lnTo>
                  <a:pt x="2368094" y="4360613"/>
                </a:lnTo>
                <a:lnTo>
                  <a:pt x="2368094" y="4103772"/>
                </a:lnTo>
                <a:cubicBezTo>
                  <a:pt x="2384782" y="4099419"/>
                  <a:pt x="2404190" y="4097243"/>
                  <a:pt x="2426319" y="4097243"/>
                </a:cubicBezTo>
                <a:cubicBezTo>
                  <a:pt x="2454615" y="4097243"/>
                  <a:pt x="2478920" y="4101324"/>
                  <a:pt x="2499235" y="4109486"/>
                </a:cubicBezTo>
                <a:cubicBezTo>
                  <a:pt x="2519551" y="4117648"/>
                  <a:pt x="2543130" y="4132612"/>
                  <a:pt x="2569976" y="4154379"/>
                </a:cubicBezTo>
                <a:cubicBezTo>
                  <a:pt x="2544581" y="4107944"/>
                  <a:pt x="2496515" y="4084727"/>
                  <a:pt x="2425775" y="4084727"/>
                </a:cubicBezTo>
                <a:cubicBezTo>
                  <a:pt x="2397842" y="4084727"/>
                  <a:pt x="2373899" y="4087448"/>
                  <a:pt x="2353947" y="4092889"/>
                </a:cubicBezTo>
                <a:lnTo>
                  <a:pt x="2353947" y="4360613"/>
                </a:lnTo>
                <a:cubicBezTo>
                  <a:pt x="2344514" y="4362426"/>
                  <a:pt x="2334539" y="4363333"/>
                  <a:pt x="2324018" y="4363333"/>
                </a:cubicBezTo>
                <a:lnTo>
                  <a:pt x="2324018" y="4070035"/>
                </a:lnTo>
                <a:cubicBezTo>
                  <a:pt x="2350138" y="4055887"/>
                  <a:pt x="2382243" y="4048813"/>
                  <a:pt x="2420333" y="4048813"/>
                </a:cubicBezTo>
                <a:close/>
                <a:moveTo>
                  <a:pt x="4121983" y="4040651"/>
                </a:moveTo>
                <a:lnTo>
                  <a:pt x="4119262" y="4045004"/>
                </a:lnTo>
                <a:lnTo>
                  <a:pt x="4082259" y="4116832"/>
                </a:lnTo>
                <a:cubicBezTo>
                  <a:pt x="4062307" y="4155285"/>
                  <a:pt x="4047071" y="4186484"/>
                  <a:pt x="4036551" y="4210426"/>
                </a:cubicBezTo>
                <a:lnTo>
                  <a:pt x="4034374" y="4215324"/>
                </a:lnTo>
                <a:lnTo>
                  <a:pt x="4047434" y="4220765"/>
                </a:lnTo>
                <a:lnTo>
                  <a:pt x="4050155" y="4216956"/>
                </a:lnTo>
                <a:cubicBezTo>
                  <a:pt x="4053419" y="4210789"/>
                  <a:pt x="4067749" y="4181042"/>
                  <a:pt x="4093143" y="4127715"/>
                </a:cubicBezTo>
                <a:cubicBezTo>
                  <a:pt x="4103663" y="4104861"/>
                  <a:pt x="4116360" y="4080918"/>
                  <a:pt x="4131233" y="4055887"/>
                </a:cubicBezTo>
                <a:lnTo>
                  <a:pt x="4136130" y="4047725"/>
                </a:lnTo>
                <a:close/>
                <a:moveTo>
                  <a:pt x="5384738" y="4039562"/>
                </a:moveTo>
                <a:lnTo>
                  <a:pt x="5384738" y="4045548"/>
                </a:lnTo>
                <a:cubicBezTo>
                  <a:pt x="5433712" y="4074932"/>
                  <a:pt x="5471530" y="4119371"/>
                  <a:pt x="5498194" y="4178866"/>
                </a:cubicBezTo>
                <a:cubicBezTo>
                  <a:pt x="5524857" y="4238360"/>
                  <a:pt x="5538189" y="4307830"/>
                  <a:pt x="5538189" y="4387276"/>
                </a:cubicBezTo>
                <a:cubicBezTo>
                  <a:pt x="5538189" y="4493930"/>
                  <a:pt x="5508986" y="4581539"/>
                  <a:pt x="5450580" y="4650102"/>
                </a:cubicBezTo>
                <a:cubicBezTo>
                  <a:pt x="5392175" y="4718665"/>
                  <a:pt x="5317444" y="4752947"/>
                  <a:pt x="5226389" y="4752947"/>
                </a:cubicBezTo>
                <a:cubicBezTo>
                  <a:pt x="5158552" y="4752947"/>
                  <a:pt x="5102141" y="4736441"/>
                  <a:pt x="5057158" y="4703429"/>
                </a:cubicBezTo>
                <a:lnTo>
                  <a:pt x="5057158" y="4706150"/>
                </a:lnTo>
                <a:cubicBezTo>
                  <a:pt x="5110848" y="4747868"/>
                  <a:pt x="5168529" y="4768727"/>
                  <a:pt x="5230198" y="4768727"/>
                </a:cubicBezTo>
                <a:cubicBezTo>
                  <a:pt x="5326695" y="4768727"/>
                  <a:pt x="5404600" y="4732813"/>
                  <a:pt x="5463912" y="4660985"/>
                </a:cubicBezTo>
                <a:cubicBezTo>
                  <a:pt x="5523225" y="4589157"/>
                  <a:pt x="5552882" y="4494837"/>
                  <a:pt x="5552882" y="4378026"/>
                </a:cubicBezTo>
                <a:cubicBezTo>
                  <a:pt x="5552882" y="4298579"/>
                  <a:pt x="5537826" y="4228565"/>
                  <a:pt x="5507716" y="4167982"/>
                </a:cubicBezTo>
                <a:cubicBezTo>
                  <a:pt x="5477607" y="4107400"/>
                  <a:pt x="5436614" y="4064593"/>
                  <a:pt x="5384738" y="4039562"/>
                </a:cubicBezTo>
                <a:close/>
                <a:moveTo>
                  <a:pt x="1917638" y="4039562"/>
                </a:moveTo>
                <a:lnTo>
                  <a:pt x="1917638" y="4045548"/>
                </a:lnTo>
                <a:cubicBezTo>
                  <a:pt x="1966612" y="4074932"/>
                  <a:pt x="2004431" y="4119371"/>
                  <a:pt x="2031094" y="4178866"/>
                </a:cubicBezTo>
                <a:cubicBezTo>
                  <a:pt x="2057758" y="4238360"/>
                  <a:pt x="2071089" y="4307830"/>
                  <a:pt x="2071089" y="4387276"/>
                </a:cubicBezTo>
                <a:cubicBezTo>
                  <a:pt x="2071089" y="4493930"/>
                  <a:pt x="2041887" y="4581539"/>
                  <a:pt x="1983481" y="4650102"/>
                </a:cubicBezTo>
                <a:cubicBezTo>
                  <a:pt x="1925075" y="4718665"/>
                  <a:pt x="1850345" y="4752947"/>
                  <a:pt x="1759290" y="4752947"/>
                </a:cubicBezTo>
                <a:cubicBezTo>
                  <a:pt x="1691452" y="4752947"/>
                  <a:pt x="1635042" y="4736441"/>
                  <a:pt x="1590058" y="4703429"/>
                </a:cubicBezTo>
                <a:lnTo>
                  <a:pt x="1590058" y="4706150"/>
                </a:lnTo>
                <a:cubicBezTo>
                  <a:pt x="1643748" y="4747868"/>
                  <a:pt x="1701428" y="4768727"/>
                  <a:pt x="1763099" y="4768727"/>
                </a:cubicBezTo>
                <a:cubicBezTo>
                  <a:pt x="1859595" y="4768727"/>
                  <a:pt x="1937500" y="4732813"/>
                  <a:pt x="1996812" y="4660985"/>
                </a:cubicBezTo>
                <a:cubicBezTo>
                  <a:pt x="2056125" y="4589157"/>
                  <a:pt x="2085782" y="4494837"/>
                  <a:pt x="2085782" y="4378026"/>
                </a:cubicBezTo>
                <a:cubicBezTo>
                  <a:pt x="2085782" y="4298579"/>
                  <a:pt x="2070727" y="4228565"/>
                  <a:pt x="2040617" y="4167982"/>
                </a:cubicBezTo>
                <a:cubicBezTo>
                  <a:pt x="2010507" y="4107400"/>
                  <a:pt x="1969514" y="4064593"/>
                  <a:pt x="1917638" y="4039562"/>
                </a:cubicBezTo>
                <a:close/>
                <a:moveTo>
                  <a:pt x="7465048" y="4039018"/>
                </a:moveTo>
                <a:lnTo>
                  <a:pt x="7403559" y="4099963"/>
                </a:lnTo>
                <a:lnTo>
                  <a:pt x="7403559" y="4664794"/>
                </a:lnTo>
                <a:lnTo>
                  <a:pt x="7478108" y="4746961"/>
                </a:lnTo>
                <a:lnTo>
                  <a:pt x="7213649" y="4746961"/>
                </a:lnTo>
                <a:lnTo>
                  <a:pt x="7227253" y="4761653"/>
                </a:lnTo>
                <a:lnTo>
                  <a:pt x="7510213" y="4761653"/>
                </a:lnTo>
                <a:lnTo>
                  <a:pt x="7418795" y="4659352"/>
                </a:lnTo>
                <a:lnTo>
                  <a:pt x="7418795" y="4104861"/>
                </a:lnTo>
                <a:lnTo>
                  <a:pt x="7474299" y="4049901"/>
                </a:lnTo>
                <a:close/>
                <a:moveTo>
                  <a:pt x="4844497" y="4037930"/>
                </a:moveTo>
                <a:lnTo>
                  <a:pt x="4784096" y="4097787"/>
                </a:lnTo>
                <a:lnTo>
                  <a:pt x="4784096" y="4664794"/>
                </a:lnTo>
                <a:lnTo>
                  <a:pt x="4857012" y="4746961"/>
                </a:lnTo>
                <a:lnTo>
                  <a:pt x="4592010" y="4746961"/>
                </a:lnTo>
                <a:lnTo>
                  <a:pt x="4605613" y="4761653"/>
                </a:lnTo>
                <a:lnTo>
                  <a:pt x="4888029" y="4761653"/>
                </a:lnTo>
                <a:lnTo>
                  <a:pt x="4797699" y="4658264"/>
                </a:lnTo>
                <a:lnTo>
                  <a:pt x="4797699" y="4103228"/>
                </a:lnTo>
                <a:lnTo>
                  <a:pt x="4853203" y="4049357"/>
                </a:lnTo>
                <a:close/>
                <a:moveTo>
                  <a:pt x="7191883" y="4018885"/>
                </a:moveTo>
                <a:lnTo>
                  <a:pt x="7267521" y="4086904"/>
                </a:lnTo>
                <a:lnTo>
                  <a:pt x="7267521" y="4654455"/>
                </a:lnTo>
                <a:lnTo>
                  <a:pt x="7191883" y="4717033"/>
                </a:lnTo>
                <a:lnTo>
                  <a:pt x="7445459" y="4717033"/>
                </a:lnTo>
                <a:lnTo>
                  <a:pt x="7376895" y="4659352"/>
                </a:lnTo>
                <a:lnTo>
                  <a:pt x="7376895" y="4092889"/>
                </a:lnTo>
                <a:lnTo>
                  <a:pt x="7449812" y="4018885"/>
                </a:lnTo>
                <a:close/>
                <a:moveTo>
                  <a:pt x="5631681" y="4018885"/>
                </a:moveTo>
                <a:lnTo>
                  <a:pt x="5698067" y="4084727"/>
                </a:lnTo>
                <a:lnTo>
                  <a:pt x="5698067" y="4351362"/>
                </a:lnTo>
                <a:lnTo>
                  <a:pt x="5689361" y="4351362"/>
                </a:lnTo>
                <a:cubicBezTo>
                  <a:pt x="5640387" y="4351362"/>
                  <a:pt x="5604836" y="4371677"/>
                  <a:pt x="5582707" y="4412307"/>
                </a:cubicBezTo>
                <a:lnTo>
                  <a:pt x="5588149" y="4420469"/>
                </a:lnTo>
                <a:cubicBezTo>
                  <a:pt x="5611366" y="4401605"/>
                  <a:pt x="5642383" y="4392173"/>
                  <a:pt x="5681199" y="4392173"/>
                </a:cubicBezTo>
                <a:cubicBezTo>
                  <a:pt x="5684101" y="4392173"/>
                  <a:pt x="5689724" y="4392718"/>
                  <a:pt x="5698067" y="4393806"/>
                </a:cubicBezTo>
                <a:lnTo>
                  <a:pt x="5698067" y="4420469"/>
                </a:lnTo>
                <a:lnTo>
                  <a:pt x="5693714" y="4421014"/>
                </a:lnTo>
                <a:lnTo>
                  <a:pt x="5674125" y="4421014"/>
                </a:lnTo>
                <a:cubicBezTo>
                  <a:pt x="5654898" y="4421014"/>
                  <a:pt x="5633132" y="4427906"/>
                  <a:pt x="5608826" y="4441691"/>
                </a:cubicBezTo>
                <a:lnTo>
                  <a:pt x="5613724" y="4451486"/>
                </a:lnTo>
                <a:cubicBezTo>
                  <a:pt x="5637667" y="4440240"/>
                  <a:pt x="5662698" y="4434617"/>
                  <a:pt x="5688817" y="4434617"/>
                </a:cubicBezTo>
                <a:cubicBezTo>
                  <a:pt x="5690631" y="4434617"/>
                  <a:pt x="5693714" y="4434799"/>
                  <a:pt x="5698067" y="4435162"/>
                </a:cubicBezTo>
                <a:lnTo>
                  <a:pt x="5698067" y="4653367"/>
                </a:lnTo>
                <a:lnTo>
                  <a:pt x="5622431" y="4717033"/>
                </a:lnTo>
                <a:lnTo>
                  <a:pt x="5875461" y="4717033"/>
                </a:lnTo>
                <a:lnTo>
                  <a:pt x="5809075" y="4657176"/>
                </a:lnTo>
                <a:lnTo>
                  <a:pt x="5809075" y="4393806"/>
                </a:lnTo>
                <a:lnTo>
                  <a:pt x="5876006" y="4393806"/>
                </a:lnTo>
                <a:cubicBezTo>
                  <a:pt x="5959805" y="4393806"/>
                  <a:pt x="6020932" y="4387457"/>
                  <a:pt x="6059385" y="4374761"/>
                </a:cubicBezTo>
                <a:cubicBezTo>
                  <a:pt x="6097838" y="4362064"/>
                  <a:pt x="6127767" y="4341386"/>
                  <a:pt x="6149170" y="4312727"/>
                </a:cubicBezTo>
                <a:cubicBezTo>
                  <a:pt x="6170574" y="4284068"/>
                  <a:pt x="6181275" y="4250331"/>
                  <a:pt x="6181275" y="4211515"/>
                </a:cubicBezTo>
                <a:cubicBezTo>
                  <a:pt x="6181275" y="4147667"/>
                  <a:pt x="6153342" y="4097787"/>
                  <a:pt x="6097476" y="4061873"/>
                </a:cubicBezTo>
                <a:cubicBezTo>
                  <a:pt x="6053581" y="4033214"/>
                  <a:pt x="5979757" y="4018885"/>
                  <a:pt x="5876006" y="4018885"/>
                </a:cubicBezTo>
                <a:close/>
                <a:moveTo>
                  <a:pt x="4223618" y="4018885"/>
                </a:moveTo>
                <a:lnTo>
                  <a:pt x="4296535" y="4085271"/>
                </a:lnTo>
                <a:lnTo>
                  <a:pt x="4296535" y="4330140"/>
                </a:lnTo>
                <a:cubicBezTo>
                  <a:pt x="4248286" y="4339572"/>
                  <a:pt x="4213461" y="4370407"/>
                  <a:pt x="4192057" y="4422646"/>
                </a:cubicBezTo>
                <a:lnTo>
                  <a:pt x="4200220" y="4428088"/>
                </a:lnTo>
                <a:cubicBezTo>
                  <a:pt x="4223800" y="4397252"/>
                  <a:pt x="4255905" y="4381835"/>
                  <a:pt x="4296535" y="4381835"/>
                </a:cubicBezTo>
                <a:lnTo>
                  <a:pt x="4296535" y="4401968"/>
                </a:lnTo>
                <a:cubicBezTo>
                  <a:pt x="4261346" y="4404870"/>
                  <a:pt x="4233232" y="4419563"/>
                  <a:pt x="4212191" y="4446045"/>
                </a:cubicBezTo>
                <a:lnTo>
                  <a:pt x="4223618" y="4451486"/>
                </a:lnTo>
                <a:cubicBezTo>
                  <a:pt x="4241757" y="4427543"/>
                  <a:pt x="4266062" y="4415572"/>
                  <a:pt x="4296535" y="4415572"/>
                </a:cubicBezTo>
                <a:lnTo>
                  <a:pt x="4296535" y="4653367"/>
                </a:lnTo>
                <a:lnTo>
                  <a:pt x="4223618" y="4717033"/>
                </a:lnTo>
                <a:lnTo>
                  <a:pt x="4475017" y="4717033"/>
                </a:lnTo>
                <a:lnTo>
                  <a:pt x="4405365" y="4658264"/>
                </a:lnTo>
                <a:lnTo>
                  <a:pt x="4405365" y="4388364"/>
                </a:lnTo>
                <a:cubicBezTo>
                  <a:pt x="4411532" y="4388727"/>
                  <a:pt x="4415704" y="4389090"/>
                  <a:pt x="4417881" y="4389453"/>
                </a:cubicBezTo>
                <a:lnTo>
                  <a:pt x="4472840" y="4394350"/>
                </a:lnTo>
                <a:cubicBezTo>
                  <a:pt x="4484086" y="4395438"/>
                  <a:pt x="4501862" y="4395983"/>
                  <a:pt x="4526167" y="4395983"/>
                </a:cubicBezTo>
                <a:cubicBezTo>
                  <a:pt x="4571513" y="4395983"/>
                  <a:pt x="4611236" y="4393443"/>
                  <a:pt x="4645337" y="4388364"/>
                </a:cubicBezTo>
                <a:lnTo>
                  <a:pt x="4645337" y="4407954"/>
                </a:lnTo>
                <a:cubicBezTo>
                  <a:pt x="4619580" y="4417386"/>
                  <a:pt x="4589289" y="4422102"/>
                  <a:pt x="4554463" y="4422102"/>
                </a:cubicBezTo>
                <a:cubicBezTo>
                  <a:pt x="4533060" y="4422102"/>
                  <a:pt x="4498415" y="4420288"/>
                  <a:pt x="4450530" y="4416660"/>
                </a:cubicBezTo>
                <a:lnTo>
                  <a:pt x="4434749" y="4415572"/>
                </a:lnTo>
                <a:lnTo>
                  <a:pt x="4434749" y="4665882"/>
                </a:lnTo>
                <a:lnTo>
                  <a:pt x="4508754" y="4746961"/>
                </a:lnTo>
                <a:lnTo>
                  <a:pt x="4243208" y="4746961"/>
                </a:lnTo>
                <a:lnTo>
                  <a:pt x="4257356" y="4761653"/>
                </a:lnTo>
                <a:lnTo>
                  <a:pt x="4538683" y="4761653"/>
                </a:lnTo>
                <a:lnTo>
                  <a:pt x="4448897" y="4658264"/>
                </a:lnTo>
                <a:lnTo>
                  <a:pt x="4448897" y="4428088"/>
                </a:lnTo>
                <a:lnTo>
                  <a:pt x="4456516" y="4428632"/>
                </a:lnTo>
                <a:cubicBezTo>
                  <a:pt x="4489165" y="4431897"/>
                  <a:pt x="4520726" y="4433529"/>
                  <a:pt x="4551198" y="4433529"/>
                </a:cubicBezTo>
                <a:cubicBezTo>
                  <a:pt x="4583485" y="4433529"/>
                  <a:pt x="4614864" y="4429901"/>
                  <a:pt x="4645337" y="4422646"/>
                </a:cubicBezTo>
                <a:lnTo>
                  <a:pt x="4645337" y="4653367"/>
                </a:lnTo>
                <a:lnTo>
                  <a:pt x="4570788" y="4717033"/>
                </a:lnTo>
                <a:lnTo>
                  <a:pt x="4821098" y="4717033"/>
                </a:lnTo>
                <a:lnTo>
                  <a:pt x="4755256" y="4658264"/>
                </a:lnTo>
                <a:lnTo>
                  <a:pt x="4755256" y="4091257"/>
                </a:lnTo>
                <a:lnTo>
                  <a:pt x="4830349" y="4018885"/>
                </a:lnTo>
                <a:lnTo>
                  <a:pt x="4578950" y="4018885"/>
                </a:lnTo>
                <a:lnTo>
                  <a:pt x="4645337" y="4079830"/>
                </a:lnTo>
                <a:lnTo>
                  <a:pt x="4645337" y="4330140"/>
                </a:lnTo>
                <a:cubicBezTo>
                  <a:pt x="4618130" y="4333768"/>
                  <a:pt x="4585661" y="4335582"/>
                  <a:pt x="4547933" y="4335582"/>
                </a:cubicBezTo>
                <a:cubicBezTo>
                  <a:pt x="4521814" y="4335582"/>
                  <a:pt x="4494788" y="4334312"/>
                  <a:pt x="4466854" y="4331773"/>
                </a:cubicBezTo>
                <a:lnTo>
                  <a:pt x="4448897" y="4330140"/>
                </a:lnTo>
                <a:lnTo>
                  <a:pt x="4448897" y="4103228"/>
                </a:lnTo>
                <a:lnTo>
                  <a:pt x="4504945" y="4047725"/>
                </a:lnTo>
                <a:lnTo>
                  <a:pt x="4494062" y="4037930"/>
                </a:lnTo>
                <a:lnTo>
                  <a:pt x="4434749" y="4096698"/>
                </a:lnTo>
                <a:lnTo>
                  <a:pt x="4434749" y="4329596"/>
                </a:lnTo>
                <a:cubicBezTo>
                  <a:pt x="4423504" y="4328870"/>
                  <a:pt x="4413709" y="4327782"/>
                  <a:pt x="4405365" y="4326331"/>
                </a:cubicBezTo>
                <a:lnTo>
                  <a:pt x="4405365" y="4091257"/>
                </a:lnTo>
                <a:lnTo>
                  <a:pt x="4479370" y="4018885"/>
                </a:lnTo>
                <a:close/>
                <a:moveTo>
                  <a:pt x="2843312" y="4018885"/>
                </a:moveTo>
                <a:lnTo>
                  <a:pt x="2913508" y="4083639"/>
                </a:lnTo>
                <a:lnTo>
                  <a:pt x="2913508" y="4653367"/>
                </a:lnTo>
                <a:lnTo>
                  <a:pt x="2838959" y="4717033"/>
                </a:lnTo>
                <a:lnTo>
                  <a:pt x="3088181" y="4717033"/>
                </a:lnTo>
                <a:lnTo>
                  <a:pt x="3022338" y="4657720"/>
                </a:lnTo>
                <a:lnTo>
                  <a:pt x="3022338" y="4488489"/>
                </a:lnTo>
                <a:lnTo>
                  <a:pt x="3134978" y="4354627"/>
                </a:lnTo>
                <a:lnTo>
                  <a:pt x="3146949" y="4378570"/>
                </a:lnTo>
                <a:lnTo>
                  <a:pt x="3052267" y="4495018"/>
                </a:lnTo>
                <a:lnTo>
                  <a:pt x="3052267" y="4663706"/>
                </a:lnTo>
                <a:lnTo>
                  <a:pt x="3121374" y="4746961"/>
                </a:lnTo>
                <a:lnTo>
                  <a:pt x="2860181" y="4746961"/>
                </a:lnTo>
                <a:lnTo>
                  <a:pt x="2874873" y="4761653"/>
                </a:lnTo>
                <a:lnTo>
                  <a:pt x="3154023" y="4761653"/>
                </a:lnTo>
                <a:lnTo>
                  <a:pt x="3065327" y="4657720"/>
                </a:lnTo>
                <a:lnTo>
                  <a:pt x="3065327" y="4502092"/>
                </a:lnTo>
                <a:lnTo>
                  <a:pt x="3154023" y="4393806"/>
                </a:lnTo>
                <a:lnTo>
                  <a:pt x="3288973" y="4663706"/>
                </a:lnTo>
                <a:lnTo>
                  <a:pt x="3217689" y="4717033"/>
                </a:lnTo>
                <a:lnTo>
                  <a:pt x="3500104" y="4717033"/>
                </a:lnTo>
                <a:lnTo>
                  <a:pt x="3408687" y="4657720"/>
                </a:lnTo>
                <a:lnTo>
                  <a:pt x="3207895" y="4267562"/>
                </a:lnTo>
                <a:lnTo>
                  <a:pt x="3283532" y="4177777"/>
                </a:lnTo>
                <a:cubicBezTo>
                  <a:pt x="3356085" y="4090713"/>
                  <a:pt x="3423742" y="4039562"/>
                  <a:pt x="3486501" y="4024326"/>
                </a:cubicBezTo>
                <a:lnTo>
                  <a:pt x="3486501" y="4018885"/>
                </a:lnTo>
                <a:lnTo>
                  <a:pt x="3199732" y="4018885"/>
                </a:lnTo>
                <a:lnTo>
                  <a:pt x="3199732" y="4024326"/>
                </a:lnTo>
                <a:cubicBezTo>
                  <a:pt x="3219322" y="4028317"/>
                  <a:pt x="3236009" y="4036569"/>
                  <a:pt x="3249794" y="4049085"/>
                </a:cubicBezTo>
                <a:cubicBezTo>
                  <a:pt x="3263580" y="4061601"/>
                  <a:pt x="3270472" y="4074751"/>
                  <a:pt x="3270472" y="4088536"/>
                </a:cubicBezTo>
                <a:cubicBezTo>
                  <a:pt x="3270472" y="4111753"/>
                  <a:pt x="3258319" y="4137873"/>
                  <a:pt x="3234013" y="4166894"/>
                </a:cubicBezTo>
                <a:lnTo>
                  <a:pt x="3065327" y="4368231"/>
                </a:lnTo>
                <a:lnTo>
                  <a:pt x="3065327" y="4102140"/>
                </a:lnTo>
                <a:lnTo>
                  <a:pt x="3121374" y="4047725"/>
                </a:lnTo>
                <a:lnTo>
                  <a:pt x="3113212" y="4035753"/>
                </a:lnTo>
                <a:lnTo>
                  <a:pt x="3052267" y="4095066"/>
                </a:lnTo>
                <a:lnTo>
                  <a:pt x="3052267" y="4385099"/>
                </a:lnTo>
                <a:lnTo>
                  <a:pt x="3022338" y="4419381"/>
                </a:lnTo>
                <a:lnTo>
                  <a:pt x="3022338" y="4090713"/>
                </a:lnTo>
                <a:lnTo>
                  <a:pt x="3097976" y="4018885"/>
                </a:lnTo>
                <a:close/>
                <a:moveTo>
                  <a:pt x="5211153" y="4011811"/>
                </a:moveTo>
                <a:cubicBezTo>
                  <a:pt x="5119010" y="4011811"/>
                  <a:pt x="5045731" y="4044097"/>
                  <a:pt x="4991316" y="4108670"/>
                </a:cubicBezTo>
                <a:cubicBezTo>
                  <a:pt x="4936900" y="4173243"/>
                  <a:pt x="4909693" y="4260307"/>
                  <a:pt x="4909693" y="4369863"/>
                </a:cubicBezTo>
                <a:cubicBezTo>
                  <a:pt x="4909693" y="4497921"/>
                  <a:pt x="4949416" y="4594598"/>
                  <a:pt x="5028862" y="4659897"/>
                </a:cubicBezTo>
                <a:cubicBezTo>
                  <a:pt x="5082915" y="4704154"/>
                  <a:pt x="5144585" y="4726283"/>
                  <a:pt x="5213874" y="4726283"/>
                </a:cubicBezTo>
                <a:cubicBezTo>
                  <a:pt x="5301664" y="4726283"/>
                  <a:pt x="5371587" y="4694904"/>
                  <a:pt x="5423645" y="4632145"/>
                </a:cubicBezTo>
                <a:cubicBezTo>
                  <a:pt x="5475702" y="4569386"/>
                  <a:pt x="5501731" y="4485224"/>
                  <a:pt x="5501731" y="4379658"/>
                </a:cubicBezTo>
                <a:cubicBezTo>
                  <a:pt x="5501731" y="4267925"/>
                  <a:pt x="5475339" y="4178684"/>
                  <a:pt x="5422556" y="4111935"/>
                </a:cubicBezTo>
                <a:cubicBezTo>
                  <a:pt x="5369774" y="4045185"/>
                  <a:pt x="5299306" y="4011811"/>
                  <a:pt x="5211153" y="4011811"/>
                </a:cubicBezTo>
                <a:close/>
                <a:moveTo>
                  <a:pt x="1744053" y="4011811"/>
                </a:moveTo>
                <a:cubicBezTo>
                  <a:pt x="1651910" y="4011811"/>
                  <a:pt x="1578631" y="4044097"/>
                  <a:pt x="1524216" y="4108670"/>
                </a:cubicBezTo>
                <a:cubicBezTo>
                  <a:pt x="1469800" y="4173243"/>
                  <a:pt x="1442593" y="4260307"/>
                  <a:pt x="1442593" y="4369863"/>
                </a:cubicBezTo>
                <a:cubicBezTo>
                  <a:pt x="1442593" y="4497921"/>
                  <a:pt x="1482316" y="4594598"/>
                  <a:pt x="1561762" y="4659897"/>
                </a:cubicBezTo>
                <a:cubicBezTo>
                  <a:pt x="1615815" y="4704154"/>
                  <a:pt x="1677486" y="4726283"/>
                  <a:pt x="1746774" y="4726283"/>
                </a:cubicBezTo>
                <a:cubicBezTo>
                  <a:pt x="1834564" y="4726283"/>
                  <a:pt x="1904488" y="4694904"/>
                  <a:pt x="1956545" y="4632145"/>
                </a:cubicBezTo>
                <a:cubicBezTo>
                  <a:pt x="2008603" y="4569386"/>
                  <a:pt x="2034631" y="4485224"/>
                  <a:pt x="2034631" y="4379658"/>
                </a:cubicBezTo>
                <a:cubicBezTo>
                  <a:pt x="2034631" y="4267925"/>
                  <a:pt x="2008240" y="4178684"/>
                  <a:pt x="1955457" y="4111935"/>
                </a:cubicBezTo>
                <a:cubicBezTo>
                  <a:pt x="1902674" y="4045185"/>
                  <a:pt x="1832207" y="4011811"/>
                  <a:pt x="1744053" y="4011811"/>
                </a:cubicBezTo>
                <a:close/>
                <a:moveTo>
                  <a:pt x="2437202" y="4009634"/>
                </a:moveTo>
                <a:cubicBezTo>
                  <a:pt x="2338166" y="4009634"/>
                  <a:pt x="2245660" y="4034484"/>
                  <a:pt x="2159684" y="4084183"/>
                </a:cubicBezTo>
                <a:lnTo>
                  <a:pt x="2164037" y="4085815"/>
                </a:lnTo>
                <a:cubicBezTo>
                  <a:pt x="2181813" y="4092708"/>
                  <a:pt x="2199044" y="4101233"/>
                  <a:pt x="2215732" y="4111390"/>
                </a:cubicBezTo>
                <a:lnTo>
                  <a:pt x="2215732" y="4379114"/>
                </a:lnTo>
                <a:cubicBezTo>
                  <a:pt x="2207388" y="4380202"/>
                  <a:pt x="2198319" y="4380746"/>
                  <a:pt x="2188524" y="4380746"/>
                </a:cubicBezTo>
                <a:cubicBezTo>
                  <a:pt x="2179455" y="4380746"/>
                  <a:pt x="2166758" y="4380202"/>
                  <a:pt x="2150434" y="4379114"/>
                </a:cubicBezTo>
                <a:cubicBezTo>
                  <a:pt x="2149708" y="4381290"/>
                  <a:pt x="2149164" y="4382923"/>
                  <a:pt x="2148801" y="4384011"/>
                </a:cubicBezTo>
                <a:cubicBezTo>
                  <a:pt x="2144448" y="4398885"/>
                  <a:pt x="2141908" y="4407047"/>
                  <a:pt x="2141183" y="4408498"/>
                </a:cubicBezTo>
                <a:cubicBezTo>
                  <a:pt x="2134653" y="4426999"/>
                  <a:pt x="2131026" y="4438789"/>
                  <a:pt x="2130300" y="4443868"/>
                </a:cubicBezTo>
                <a:lnTo>
                  <a:pt x="2136285" y="4441691"/>
                </a:lnTo>
                <a:cubicBezTo>
                  <a:pt x="2168209" y="4432259"/>
                  <a:pt x="2194873" y="4427543"/>
                  <a:pt x="2216276" y="4427543"/>
                </a:cubicBezTo>
                <a:lnTo>
                  <a:pt x="2216276" y="4455839"/>
                </a:lnTo>
                <a:lnTo>
                  <a:pt x="2211923" y="4456928"/>
                </a:lnTo>
                <a:lnTo>
                  <a:pt x="2183083" y="4464002"/>
                </a:lnTo>
                <a:cubicBezTo>
                  <a:pt x="2174013" y="4466178"/>
                  <a:pt x="2161498" y="4470350"/>
                  <a:pt x="2145536" y="4476517"/>
                </a:cubicBezTo>
                <a:lnTo>
                  <a:pt x="2150434" y="4487400"/>
                </a:lnTo>
                <a:lnTo>
                  <a:pt x="2154786" y="4485768"/>
                </a:lnTo>
                <a:cubicBezTo>
                  <a:pt x="2171836" y="4479963"/>
                  <a:pt x="2190882" y="4474703"/>
                  <a:pt x="2211923" y="4469987"/>
                </a:cubicBezTo>
                <a:lnTo>
                  <a:pt x="2216276" y="4469443"/>
                </a:lnTo>
                <a:lnTo>
                  <a:pt x="2216276" y="4652279"/>
                </a:lnTo>
                <a:lnTo>
                  <a:pt x="2145536" y="4717033"/>
                </a:lnTo>
                <a:lnTo>
                  <a:pt x="2386052" y="4717033"/>
                </a:lnTo>
                <a:lnTo>
                  <a:pt x="2324018" y="4652279"/>
                </a:lnTo>
                <a:lnTo>
                  <a:pt x="2324018" y="4409586"/>
                </a:lnTo>
                <a:lnTo>
                  <a:pt x="2330004" y="4408498"/>
                </a:lnTo>
                <a:cubicBezTo>
                  <a:pt x="2392400" y="4400880"/>
                  <a:pt x="2434844" y="4393806"/>
                  <a:pt x="2457336" y="4387276"/>
                </a:cubicBezTo>
                <a:cubicBezTo>
                  <a:pt x="2458787" y="4390541"/>
                  <a:pt x="2459694" y="4392718"/>
                  <a:pt x="2460057" y="4393806"/>
                </a:cubicBezTo>
                <a:lnTo>
                  <a:pt x="2465498" y="4409586"/>
                </a:lnTo>
                <a:cubicBezTo>
                  <a:pt x="2465861" y="4410675"/>
                  <a:pt x="2467131" y="4413395"/>
                  <a:pt x="2469307" y="4417749"/>
                </a:cubicBezTo>
                <a:cubicBezTo>
                  <a:pt x="2441374" y="4429720"/>
                  <a:pt x="2406729" y="4437882"/>
                  <a:pt x="2365374" y="4442236"/>
                </a:cubicBezTo>
                <a:lnTo>
                  <a:pt x="2353947" y="4443868"/>
                </a:lnTo>
                <a:lnTo>
                  <a:pt x="2353947" y="4663162"/>
                </a:lnTo>
                <a:lnTo>
                  <a:pt x="2432849" y="4746961"/>
                </a:lnTo>
                <a:lnTo>
                  <a:pt x="2173832" y="4746961"/>
                </a:lnTo>
                <a:lnTo>
                  <a:pt x="2182538" y="4761653"/>
                </a:lnTo>
                <a:lnTo>
                  <a:pt x="2463866" y="4761653"/>
                </a:lnTo>
                <a:lnTo>
                  <a:pt x="2368094" y="4659352"/>
                </a:lnTo>
                <a:lnTo>
                  <a:pt x="2368094" y="4455839"/>
                </a:lnTo>
                <a:lnTo>
                  <a:pt x="2372448" y="4455295"/>
                </a:lnTo>
                <a:cubicBezTo>
                  <a:pt x="2414529" y="4448403"/>
                  <a:pt x="2448085" y="4439152"/>
                  <a:pt x="2473116" y="4427543"/>
                </a:cubicBezTo>
                <a:lnTo>
                  <a:pt x="2475293" y="4432985"/>
                </a:lnTo>
                <a:cubicBezTo>
                  <a:pt x="2517011" y="4530570"/>
                  <a:pt x="2549479" y="4649558"/>
                  <a:pt x="2572696" y="4789949"/>
                </a:cubicBezTo>
                <a:lnTo>
                  <a:pt x="2575417" y="4807362"/>
                </a:lnTo>
                <a:lnTo>
                  <a:pt x="2583579" y="4801921"/>
                </a:lnTo>
                <a:cubicBezTo>
                  <a:pt x="2635455" y="4768183"/>
                  <a:pt x="2688419" y="4742064"/>
                  <a:pt x="2742472" y="4723563"/>
                </a:cubicBezTo>
                <a:lnTo>
                  <a:pt x="2750634" y="4720842"/>
                </a:lnTo>
                <a:cubicBezTo>
                  <a:pt x="2707465" y="4686016"/>
                  <a:pt x="2664386" y="4635954"/>
                  <a:pt x="2621398" y="4570656"/>
                </a:cubicBezTo>
                <a:cubicBezTo>
                  <a:pt x="2578409" y="4505357"/>
                  <a:pt x="2544400" y="4438245"/>
                  <a:pt x="2519369" y="4369319"/>
                </a:cubicBezTo>
                <a:cubicBezTo>
                  <a:pt x="2575961" y="4354808"/>
                  <a:pt x="2620581" y="4331319"/>
                  <a:pt x="2653231" y="4298851"/>
                </a:cubicBezTo>
                <a:cubicBezTo>
                  <a:pt x="2685880" y="4266383"/>
                  <a:pt x="2702204" y="4229109"/>
                  <a:pt x="2702204" y="4187028"/>
                </a:cubicBezTo>
                <a:cubicBezTo>
                  <a:pt x="2702204" y="4135515"/>
                  <a:pt x="2677264" y="4093071"/>
                  <a:pt x="2627383" y="4059696"/>
                </a:cubicBezTo>
                <a:cubicBezTo>
                  <a:pt x="2577502" y="4026321"/>
                  <a:pt x="2514109" y="4009634"/>
                  <a:pt x="2437202" y="4009634"/>
                </a:cubicBezTo>
                <a:close/>
                <a:moveTo>
                  <a:pt x="3830861" y="4006913"/>
                </a:moveTo>
                <a:cubicBezTo>
                  <a:pt x="3764837" y="4006913"/>
                  <a:pt x="3711238" y="4024780"/>
                  <a:pt x="3670064" y="4060512"/>
                </a:cubicBezTo>
                <a:cubicBezTo>
                  <a:pt x="3628890" y="4096245"/>
                  <a:pt x="3608303" y="4142770"/>
                  <a:pt x="3608303" y="4200087"/>
                </a:cubicBezTo>
                <a:cubicBezTo>
                  <a:pt x="3608303" y="4255591"/>
                  <a:pt x="3623720" y="4298942"/>
                  <a:pt x="3654555" y="4330140"/>
                </a:cubicBezTo>
                <a:cubicBezTo>
                  <a:pt x="3685391" y="4361338"/>
                  <a:pt x="3735090" y="4383648"/>
                  <a:pt x="3803653" y="4397071"/>
                </a:cubicBezTo>
                <a:cubicBezTo>
                  <a:pt x="3892532" y="4414484"/>
                  <a:pt x="3951300" y="4433348"/>
                  <a:pt x="3979959" y="4453663"/>
                </a:cubicBezTo>
                <a:cubicBezTo>
                  <a:pt x="4019863" y="4482321"/>
                  <a:pt x="4039815" y="4518598"/>
                  <a:pt x="4039815" y="4562493"/>
                </a:cubicBezTo>
                <a:cubicBezTo>
                  <a:pt x="4039815" y="4600584"/>
                  <a:pt x="4025486" y="4630875"/>
                  <a:pt x="3996828" y="4653367"/>
                </a:cubicBezTo>
                <a:cubicBezTo>
                  <a:pt x="3968169" y="4675858"/>
                  <a:pt x="3929534" y="4687104"/>
                  <a:pt x="3880923" y="4687104"/>
                </a:cubicBezTo>
                <a:cubicBezTo>
                  <a:pt x="3819252" y="4687104"/>
                  <a:pt x="3769372" y="4671324"/>
                  <a:pt x="3731281" y="4639763"/>
                </a:cubicBezTo>
                <a:cubicBezTo>
                  <a:pt x="3693191" y="4608202"/>
                  <a:pt x="3670336" y="4563944"/>
                  <a:pt x="3662718" y="4506990"/>
                </a:cubicBezTo>
                <a:lnTo>
                  <a:pt x="3652923" y="4504269"/>
                </a:lnTo>
                <a:cubicBezTo>
                  <a:pt x="3634785" y="4565577"/>
                  <a:pt x="3603224" y="4630150"/>
                  <a:pt x="3558241" y="4697987"/>
                </a:cubicBezTo>
                <a:lnTo>
                  <a:pt x="3562594" y="4705605"/>
                </a:lnTo>
                <a:cubicBezTo>
                  <a:pt x="3586174" y="4691458"/>
                  <a:pt x="3609028" y="4684383"/>
                  <a:pt x="3631157" y="4684383"/>
                </a:cubicBezTo>
                <a:cubicBezTo>
                  <a:pt x="3647844" y="4684383"/>
                  <a:pt x="3669066" y="4687467"/>
                  <a:pt x="3694823" y="4693634"/>
                </a:cubicBezTo>
                <a:lnTo>
                  <a:pt x="3758489" y="4709415"/>
                </a:lnTo>
                <a:cubicBezTo>
                  <a:pt x="3809639" y="4722111"/>
                  <a:pt x="3855892" y="4728460"/>
                  <a:pt x="3897248" y="4728460"/>
                </a:cubicBezTo>
                <a:cubicBezTo>
                  <a:pt x="3963271" y="4728460"/>
                  <a:pt x="4018684" y="4708236"/>
                  <a:pt x="4063486" y="4667787"/>
                </a:cubicBezTo>
                <a:cubicBezTo>
                  <a:pt x="4108288" y="4627338"/>
                  <a:pt x="4130689" y="4577367"/>
                  <a:pt x="4130689" y="4517873"/>
                </a:cubicBezTo>
                <a:cubicBezTo>
                  <a:pt x="4130689" y="4411219"/>
                  <a:pt x="4065209" y="4342111"/>
                  <a:pt x="3934250" y="4310551"/>
                </a:cubicBezTo>
                <a:lnTo>
                  <a:pt x="3842288" y="4288240"/>
                </a:lnTo>
                <a:cubicBezTo>
                  <a:pt x="3750508" y="4266111"/>
                  <a:pt x="3704617" y="4224574"/>
                  <a:pt x="3704617" y="4163629"/>
                </a:cubicBezTo>
                <a:cubicBezTo>
                  <a:pt x="3704617" y="4130980"/>
                  <a:pt x="3717496" y="4103863"/>
                  <a:pt x="3743252" y="4082278"/>
                </a:cubicBezTo>
                <a:cubicBezTo>
                  <a:pt x="3769009" y="4060694"/>
                  <a:pt x="3801296" y="4049901"/>
                  <a:pt x="3840111" y="4049901"/>
                </a:cubicBezTo>
                <a:cubicBezTo>
                  <a:pt x="3882192" y="4049901"/>
                  <a:pt x="3919739" y="4064593"/>
                  <a:pt x="3952751" y="4093978"/>
                </a:cubicBezTo>
                <a:cubicBezTo>
                  <a:pt x="3965811" y="4105586"/>
                  <a:pt x="3975606" y="4117739"/>
                  <a:pt x="3982135" y="4130436"/>
                </a:cubicBezTo>
                <a:cubicBezTo>
                  <a:pt x="3988665" y="4143133"/>
                  <a:pt x="3997009" y="4165806"/>
                  <a:pt x="4007166" y="4198455"/>
                </a:cubicBezTo>
                <a:cubicBezTo>
                  <a:pt x="4007892" y="4200632"/>
                  <a:pt x="4008980" y="4203715"/>
                  <a:pt x="4010431" y="4207706"/>
                </a:cubicBezTo>
                <a:lnTo>
                  <a:pt x="4013152" y="4204441"/>
                </a:lnTo>
                <a:cubicBezTo>
                  <a:pt x="4020408" y="4192107"/>
                  <a:pt x="4035100" y="4158732"/>
                  <a:pt x="4057228" y="4104317"/>
                </a:cubicBezTo>
                <a:cubicBezTo>
                  <a:pt x="4068474" y="4076746"/>
                  <a:pt x="4083529" y="4050264"/>
                  <a:pt x="4102393" y="4024870"/>
                </a:cubicBezTo>
                <a:lnTo>
                  <a:pt x="4096408" y="4022149"/>
                </a:lnTo>
                <a:cubicBezTo>
                  <a:pt x="4075367" y="4034484"/>
                  <a:pt x="4055959" y="4040651"/>
                  <a:pt x="4038183" y="4040651"/>
                </a:cubicBezTo>
                <a:cubicBezTo>
                  <a:pt x="4025486" y="4040651"/>
                  <a:pt x="4005897" y="4037023"/>
                  <a:pt x="3979415" y="4029768"/>
                </a:cubicBezTo>
                <a:cubicBezTo>
                  <a:pt x="3922823" y="4014531"/>
                  <a:pt x="3873305" y="4006913"/>
                  <a:pt x="3830861" y="4006913"/>
                </a:cubicBezTo>
                <a:close/>
                <a:moveTo>
                  <a:pt x="1501691" y="3864345"/>
                </a:moveTo>
                <a:cubicBezTo>
                  <a:pt x="1456346" y="3917309"/>
                  <a:pt x="1420069" y="3972904"/>
                  <a:pt x="1392861" y="4031128"/>
                </a:cubicBezTo>
                <a:cubicBezTo>
                  <a:pt x="1365653" y="4089352"/>
                  <a:pt x="1337176" y="4172517"/>
                  <a:pt x="1307429" y="4280622"/>
                </a:cubicBezTo>
                <a:lnTo>
                  <a:pt x="1207305" y="4645205"/>
                </a:lnTo>
                <a:lnTo>
                  <a:pt x="1295458" y="4746961"/>
                </a:lnTo>
                <a:lnTo>
                  <a:pt x="1036985" y="4746961"/>
                </a:lnTo>
                <a:lnTo>
                  <a:pt x="1049501" y="4761653"/>
                </a:lnTo>
                <a:lnTo>
                  <a:pt x="1328651" y="4761653"/>
                </a:lnTo>
                <a:lnTo>
                  <a:pt x="1224174" y="4639763"/>
                </a:lnTo>
                <a:lnTo>
                  <a:pt x="1320489" y="4288240"/>
                </a:lnTo>
                <a:cubicBezTo>
                  <a:pt x="1349873" y="4180135"/>
                  <a:pt x="1378622" y="4095973"/>
                  <a:pt x="1406737" y="4035753"/>
                </a:cubicBezTo>
                <a:cubicBezTo>
                  <a:pt x="1434851" y="3975534"/>
                  <a:pt x="1470675" y="3921481"/>
                  <a:pt x="1514207" y="3873596"/>
                </a:cubicBezTo>
                <a:close/>
                <a:moveTo>
                  <a:pt x="1472851" y="3824622"/>
                </a:moveTo>
                <a:cubicBezTo>
                  <a:pt x="1448909" y="3843123"/>
                  <a:pt x="1412632" y="3863982"/>
                  <a:pt x="1364021" y="3887200"/>
                </a:cubicBezTo>
                <a:cubicBezTo>
                  <a:pt x="1315410" y="3910417"/>
                  <a:pt x="1269883" y="3928737"/>
                  <a:pt x="1227438" y="3942159"/>
                </a:cubicBezTo>
                <a:cubicBezTo>
                  <a:pt x="1263715" y="3964288"/>
                  <a:pt x="1281854" y="3994760"/>
                  <a:pt x="1281854" y="4033577"/>
                </a:cubicBezTo>
                <a:cubicBezTo>
                  <a:pt x="1281854" y="4068402"/>
                  <a:pt x="1265892" y="4143496"/>
                  <a:pt x="1233969" y="4258856"/>
                </a:cubicBezTo>
                <a:lnTo>
                  <a:pt x="1182818" y="4442780"/>
                </a:lnTo>
                <a:lnTo>
                  <a:pt x="1065825" y="4018885"/>
                </a:lnTo>
                <a:lnTo>
                  <a:pt x="1050589" y="4018885"/>
                </a:lnTo>
                <a:lnTo>
                  <a:pt x="1175744" y="4469987"/>
                </a:lnTo>
                <a:lnTo>
                  <a:pt x="1158331" y="4531477"/>
                </a:lnTo>
                <a:lnTo>
                  <a:pt x="1016851" y="4018885"/>
                </a:lnTo>
                <a:lnTo>
                  <a:pt x="965701" y="4018885"/>
                </a:lnTo>
                <a:lnTo>
                  <a:pt x="849252" y="4442780"/>
                </a:lnTo>
                <a:lnTo>
                  <a:pt x="754026" y="4100507"/>
                </a:lnTo>
                <a:lnTo>
                  <a:pt x="799190" y="4060240"/>
                </a:lnTo>
                <a:lnTo>
                  <a:pt x="786675" y="4051534"/>
                </a:lnTo>
                <a:lnTo>
                  <a:pt x="737157" y="4095610"/>
                </a:lnTo>
                <a:lnTo>
                  <a:pt x="842178" y="4469987"/>
                </a:lnTo>
                <a:lnTo>
                  <a:pt x="823133" y="4535830"/>
                </a:lnTo>
                <a:lnTo>
                  <a:pt x="698522" y="4087448"/>
                </a:lnTo>
                <a:lnTo>
                  <a:pt x="773071" y="4018885"/>
                </a:lnTo>
                <a:lnTo>
                  <a:pt x="506980" y="4018885"/>
                </a:lnTo>
                <a:lnTo>
                  <a:pt x="588603" y="4087448"/>
                </a:lnTo>
                <a:lnTo>
                  <a:pt x="746952" y="4657176"/>
                </a:lnTo>
                <a:lnTo>
                  <a:pt x="672947" y="4717033"/>
                </a:lnTo>
                <a:lnTo>
                  <a:pt x="921625" y="4717033"/>
                </a:lnTo>
                <a:lnTo>
                  <a:pt x="857959" y="4657176"/>
                </a:lnTo>
                <a:lnTo>
                  <a:pt x="849252" y="4623438"/>
                </a:lnTo>
                <a:lnTo>
                  <a:pt x="960804" y="4215868"/>
                </a:lnTo>
                <a:lnTo>
                  <a:pt x="978761" y="4280622"/>
                </a:lnTo>
                <a:lnTo>
                  <a:pt x="875916" y="4652823"/>
                </a:lnTo>
                <a:lnTo>
                  <a:pt x="957539" y="4746961"/>
                </a:lnTo>
                <a:lnTo>
                  <a:pt x="698522" y="4746961"/>
                </a:lnTo>
                <a:lnTo>
                  <a:pt x="709405" y="4761653"/>
                </a:lnTo>
                <a:lnTo>
                  <a:pt x="987467" y="4761653"/>
                </a:lnTo>
                <a:lnTo>
                  <a:pt x="893873" y="4649558"/>
                </a:lnTo>
                <a:lnTo>
                  <a:pt x="987467" y="4308374"/>
                </a:lnTo>
                <a:lnTo>
                  <a:pt x="1083782" y="4657176"/>
                </a:lnTo>
                <a:lnTo>
                  <a:pt x="1012498" y="4717033"/>
                </a:lnTo>
                <a:lnTo>
                  <a:pt x="1260632" y="4717033"/>
                </a:lnTo>
                <a:lnTo>
                  <a:pt x="1193701" y="4657176"/>
                </a:lnTo>
                <a:lnTo>
                  <a:pt x="1182818" y="4614732"/>
                </a:lnTo>
                <a:lnTo>
                  <a:pt x="1276956" y="4271916"/>
                </a:lnTo>
                <a:cubicBezTo>
                  <a:pt x="1311782" y="4144584"/>
                  <a:pt x="1341983" y="4053348"/>
                  <a:pt x="1367558" y="3998207"/>
                </a:cubicBezTo>
                <a:cubicBezTo>
                  <a:pt x="1393133" y="3943066"/>
                  <a:pt x="1431133" y="3887744"/>
                  <a:pt x="1481558" y="3832240"/>
                </a:cubicBezTo>
                <a:close/>
                <a:moveTo>
                  <a:pt x="4735931" y="2802365"/>
                </a:moveTo>
                <a:cubicBezTo>
                  <a:pt x="4757335" y="2857143"/>
                  <a:pt x="4794156" y="2908656"/>
                  <a:pt x="4846394" y="2956905"/>
                </a:cubicBezTo>
                <a:lnTo>
                  <a:pt x="4827893" y="2991186"/>
                </a:lnTo>
                <a:lnTo>
                  <a:pt x="4232046" y="2991186"/>
                </a:lnTo>
                <a:lnTo>
                  <a:pt x="4240752" y="3005878"/>
                </a:lnTo>
                <a:lnTo>
                  <a:pt x="4834967" y="3005878"/>
                </a:lnTo>
                <a:lnTo>
                  <a:pt x="4863263" y="2956905"/>
                </a:lnTo>
                <a:lnTo>
                  <a:pt x="4854556" y="2948198"/>
                </a:lnTo>
                <a:cubicBezTo>
                  <a:pt x="4807034" y="2901764"/>
                  <a:pt x="4773296" y="2855329"/>
                  <a:pt x="4753344" y="2808895"/>
                </a:cubicBezTo>
                <a:close/>
                <a:moveTo>
                  <a:pt x="686006" y="2772981"/>
                </a:moveTo>
                <a:lnTo>
                  <a:pt x="671314" y="2775702"/>
                </a:lnTo>
                <a:cubicBezTo>
                  <a:pt x="685462" y="2849706"/>
                  <a:pt x="726274" y="2896503"/>
                  <a:pt x="793749" y="2916093"/>
                </a:cubicBezTo>
                <a:lnTo>
                  <a:pt x="793749" y="2911740"/>
                </a:lnTo>
                <a:cubicBezTo>
                  <a:pt x="735343" y="2884532"/>
                  <a:pt x="699429" y="2838279"/>
                  <a:pt x="686006" y="2772981"/>
                </a:cubicBezTo>
                <a:close/>
                <a:moveTo>
                  <a:pt x="4109997" y="2740876"/>
                </a:moveTo>
                <a:lnTo>
                  <a:pt x="4108909" y="2753391"/>
                </a:lnTo>
                <a:cubicBezTo>
                  <a:pt x="4105281" y="2799463"/>
                  <a:pt x="4098207" y="2836465"/>
                  <a:pt x="4087687" y="2864398"/>
                </a:cubicBezTo>
                <a:cubicBezTo>
                  <a:pt x="4077167" y="2892332"/>
                  <a:pt x="4060842" y="2917544"/>
                  <a:pt x="4038713" y="2940036"/>
                </a:cubicBezTo>
                <a:cubicBezTo>
                  <a:pt x="3993367" y="2986107"/>
                  <a:pt x="3934780" y="3009143"/>
                  <a:pt x="3862952" y="3009143"/>
                </a:cubicBezTo>
                <a:cubicBezTo>
                  <a:pt x="3797291" y="3009143"/>
                  <a:pt x="3741243" y="2993907"/>
                  <a:pt x="3694809" y="2963434"/>
                </a:cubicBezTo>
                <a:lnTo>
                  <a:pt x="3694809" y="2967787"/>
                </a:lnTo>
                <a:cubicBezTo>
                  <a:pt x="3747047" y="3005153"/>
                  <a:pt x="3803458" y="3023835"/>
                  <a:pt x="3864040" y="3023835"/>
                </a:cubicBezTo>
                <a:cubicBezTo>
                  <a:pt x="3943849" y="3023835"/>
                  <a:pt x="4005974" y="3000346"/>
                  <a:pt x="4050413" y="2953367"/>
                </a:cubicBezTo>
                <a:cubicBezTo>
                  <a:pt x="4094852" y="2906389"/>
                  <a:pt x="4119974" y="2837916"/>
                  <a:pt x="4125778" y="2747950"/>
                </a:cubicBezTo>
                <a:close/>
                <a:moveTo>
                  <a:pt x="1757322" y="2740876"/>
                </a:moveTo>
                <a:lnTo>
                  <a:pt x="1756234" y="2753391"/>
                </a:lnTo>
                <a:cubicBezTo>
                  <a:pt x="1752606" y="2799463"/>
                  <a:pt x="1745532" y="2836465"/>
                  <a:pt x="1735012" y="2864398"/>
                </a:cubicBezTo>
                <a:cubicBezTo>
                  <a:pt x="1724492" y="2892332"/>
                  <a:pt x="1708167" y="2917544"/>
                  <a:pt x="1686038" y="2940036"/>
                </a:cubicBezTo>
                <a:cubicBezTo>
                  <a:pt x="1640692" y="2986107"/>
                  <a:pt x="1582105" y="3009143"/>
                  <a:pt x="1510277" y="3009143"/>
                </a:cubicBezTo>
                <a:cubicBezTo>
                  <a:pt x="1444616" y="3009143"/>
                  <a:pt x="1388568" y="2993907"/>
                  <a:pt x="1342134" y="2963434"/>
                </a:cubicBezTo>
                <a:lnTo>
                  <a:pt x="1342134" y="2967787"/>
                </a:lnTo>
                <a:cubicBezTo>
                  <a:pt x="1394372" y="3005153"/>
                  <a:pt x="1450783" y="3023835"/>
                  <a:pt x="1511365" y="3023835"/>
                </a:cubicBezTo>
                <a:cubicBezTo>
                  <a:pt x="1591175" y="3023835"/>
                  <a:pt x="1653298" y="3000346"/>
                  <a:pt x="1697738" y="2953367"/>
                </a:cubicBezTo>
                <a:cubicBezTo>
                  <a:pt x="1742177" y="2906389"/>
                  <a:pt x="1767298" y="2837916"/>
                  <a:pt x="1773103" y="2747950"/>
                </a:cubicBezTo>
                <a:close/>
                <a:moveTo>
                  <a:pt x="1073443" y="2616265"/>
                </a:moveTo>
                <a:lnTo>
                  <a:pt x="1073443" y="2619530"/>
                </a:lnTo>
                <a:cubicBezTo>
                  <a:pt x="1112622" y="2661248"/>
                  <a:pt x="1132211" y="2709859"/>
                  <a:pt x="1132211" y="2765363"/>
                </a:cubicBezTo>
                <a:cubicBezTo>
                  <a:pt x="1132211" y="2831024"/>
                  <a:pt x="1106727" y="2886981"/>
                  <a:pt x="1055758" y="2933234"/>
                </a:cubicBezTo>
                <a:cubicBezTo>
                  <a:pt x="1004789" y="2979487"/>
                  <a:pt x="943028" y="3002613"/>
                  <a:pt x="870474" y="3002613"/>
                </a:cubicBezTo>
                <a:cubicBezTo>
                  <a:pt x="833472" y="3002613"/>
                  <a:pt x="798283" y="2998623"/>
                  <a:pt x="764908" y="2990642"/>
                </a:cubicBezTo>
                <a:lnTo>
                  <a:pt x="681109" y="2970508"/>
                </a:lnTo>
                <a:cubicBezTo>
                  <a:pt x="653176" y="2963978"/>
                  <a:pt x="628326" y="2960713"/>
                  <a:pt x="606560" y="2960713"/>
                </a:cubicBezTo>
                <a:cubicBezTo>
                  <a:pt x="586971" y="2960713"/>
                  <a:pt x="567744" y="2965067"/>
                  <a:pt x="548880" y="2973773"/>
                </a:cubicBezTo>
                <a:lnTo>
                  <a:pt x="555410" y="2989553"/>
                </a:lnTo>
                <a:cubicBezTo>
                  <a:pt x="572823" y="2981210"/>
                  <a:pt x="591868" y="2977038"/>
                  <a:pt x="612546" y="2977038"/>
                </a:cubicBezTo>
                <a:cubicBezTo>
                  <a:pt x="635763" y="2977038"/>
                  <a:pt x="657529" y="2979577"/>
                  <a:pt x="677844" y="2984656"/>
                </a:cubicBezTo>
                <a:lnTo>
                  <a:pt x="764908" y="3005878"/>
                </a:lnTo>
                <a:cubicBezTo>
                  <a:pt x="796469" y="3013859"/>
                  <a:pt x="831839" y="3017849"/>
                  <a:pt x="871018" y="3017849"/>
                </a:cubicBezTo>
                <a:cubicBezTo>
                  <a:pt x="947925" y="3017849"/>
                  <a:pt x="1013224" y="2993816"/>
                  <a:pt x="1066914" y="2945749"/>
                </a:cubicBezTo>
                <a:cubicBezTo>
                  <a:pt x="1120603" y="2897683"/>
                  <a:pt x="1147448" y="2839005"/>
                  <a:pt x="1147448" y="2769716"/>
                </a:cubicBezTo>
                <a:cubicBezTo>
                  <a:pt x="1147448" y="2704781"/>
                  <a:pt x="1122780" y="2653630"/>
                  <a:pt x="1073443" y="2616265"/>
                </a:cubicBezTo>
                <a:close/>
                <a:moveTo>
                  <a:pt x="617987" y="2596675"/>
                </a:moveTo>
                <a:cubicBezTo>
                  <a:pt x="623066" y="2619530"/>
                  <a:pt x="639028" y="2637578"/>
                  <a:pt x="665873" y="2650818"/>
                </a:cubicBezTo>
                <a:cubicBezTo>
                  <a:pt x="692718" y="2664059"/>
                  <a:pt x="745319" y="2679749"/>
                  <a:pt x="823677" y="2697888"/>
                </a:cubicBezTo>
                <a:cubicBezTo>
                  <a:pt x="877730" y="2710585"/>
                  <a:pt x="914279" y="2721286"/>
                  <a:pt x="933324" y="2729993"/>
                </a:cubicBezTo>
                <a:cubicBezTo>
                  <a:pt x="952369" y="2738699"/>
                  <a:pt x="970054" y="2752484"/>
                  <a:pt x="986379" y="2771348"/>
                </a:cubicBezTo>
                <a:lnTo>
                  <a:pt x="990188" y="2769172"/>
                </a:lnTo>
                <a:cubicBezTo>
                  <a:pt x="981844" y="2747406"/>
                  <a:pt x="967787" y="2731172"/>
                  <a:pt x="948016" y="2720470"/>
                </a:cubicBezTo>
                <a:cubicBezTo>
                  <a:pt x="928245" y="2709769"/>
                  <a:pt x="888613" y="2696981"/>
                  <a:pt x="829119" y="2682107"/>
                </a:cubicBezTo>
                <a:lnTo>
                  <a:pt x="741510" y="2660341"/>
                </a:lnTo>
                <a:cubicBezTo>
                  <a:pt x="683467" y="2646193"/>
                  <a:pt x="648460" y="2628418"/>
                  <a:pt x="636489" y="2607014"/>
                </a:cubicBezTo>
                <a:close/>
                <a:moveTo>
                  <a:pt x="4624380" y="2475329"/>
                </a:moveTo>
                <a:lnTo>
                  <a:pt x="4624380" y="2715845"/>
                </a:lnTo>
                <a:lnTo>
                  <a:pt x="4637984" y="2722919"/>
                </a:lnTo>
                <a:lnTo>
                  <a:pt x="4637984" y="2482403"/>
                </a:lnTo>
                <a:close/>
                <a:moveTo>
                  <a:pt x="2614605" y="2475329"/>
                </a:moveTo>
                <a:lnTo>
                  <a:pt x="2614605" y="2715845"/>
                </a:lnTo>
                <a:lnTo>
                  <a:pt x="2628209" y="2722919"/>
                </a:lnTo>
                <a:lnTo>
                  <a:pt x="2628209" y="2482403"/>
                </a:lnTo>
                <a:close/>
                <a:moveTo>
                  <a:pt x="818780" y="2322422"/>
                </a:moveTo>
                <a:cubicBezTo>
                  <a:pt x="786130" y="2322422"/>
                  <a:pt x="759648" y="2331310"/>
                  <a:pt x="739333" y="2349086"/>
                </a:cubicBezTo>
                <a:cubicBezTo>
                  <a:pt x="719018" y="2366861"/>
                  <a:pt x="708861" y="2389897"/>
                  <a:pt x="708861" y="2418193"/>
                </a:cubicBezTo>
                <a:cubicBezTo>
                  <a:pt x="708861" y="2458823"/>
                  <a:pt x="732804" y="2489840"/>
                  <a:pt x="780689" y="2511243"/>
                </a:cubicBezTo>
                <a:lnTo>
                  <a:pt x="783410" y="2506890"/>
                </a:lnTo>
                <a:lnTo>
                  <a:pt x="779057" y="2504169"/>
                </a:lnTo>
                <a:cubicBezTo>
                  <a:pt x="742417" y="2475873"/>
                  <a:pt x="724097" y="2448303"/>
                  <a:pt x="724097" y="2421458"/>
                </a:cubicBezTo>
                <a:cubicBezTo>
                  <a:pt x="724097" y="2396790"/>
                  <a:pt x="733166" y="2376475"/>
                  <a:pt x="751305" y="2360513"/>
                </a:cubicBezTo>
                <a:cubicBezTo>
                  <a:pt x="769443" y="2344551"/>
                  <a:pt x="792298" y="2336570"/>
                  <a:pt x="819868" y="2336570"/>
                </a:cubicBezTo>
                <a:cubicBezTo>
                  <a:pt x="865577" y="2336570"/>
                  <a:pt x="908384" y="2357792"/>
                  <a:pt x="948288" y="2400236"/>
                </a:cubicBezTo>
                <a:lnTo>
                  <a:pt x="952097" y="2398060"/>
                </a:lnTo>
                <a:cubicBezTo>
                  <a:pt x="941214" y="2374117"/>
                  <a:pt x="924073" y="2355525"/>
                  <a:pt x="900675" y="2342284"/>
                </a:cubicBezTo>
                <a:cubicBezTo>
                  <a:pt x="877276" y="2329043"/>
                  <a:pt x="849978" y="2322422"/>
                  <a:pt x="818780" y="2322422"/>
                </a:cubicBezTo>
                <a:close/>
                <a:moveTo>
                  <a:pt x="3852069" y="2320790"/>
                </a:moveTo>
                <a:cubicBezTo>
                  <a:pt x="3749043" y="2320790"/>
                  <a:pt x="3697530" y="2414565"/>
                  <a:pt x="3697530" y="2602117"/>
                </a:cubicBezTo>
                <a:cubicBezTo>
                  <a:pt x="3697530" y="2689544"/>
                  <a:pt x="3710317" y="2761826"/>
                  <a:pt x="3735892" y="2818962"/>
                </a:cubicBezTo>
                <a:cubicBezTo>
                  <a:pt x="3761467" y="2876098"/>
                  <a:pt x="3795658" y="2909019"/>
                  <a:pt x="3838465" y="2917725"/>
                </a:cubicBezTo>
                <a:lnTo>
                  <a:pt x="3838465" y="2912284"/>
                </a:lnTo>
                <a:cubicBezTo>
                  <a:pt x="3798923" y="2896322"/>
                  <a:pt x="3768269" y="2861224"/>
                  <a:pt x="3746503" y="2806990"/>
                </a:cubicBezTo>
                <a:cubicBezTo>
                  <a:pt x="3724737" y="2752756"/>
                  <a:pt x="3713854" y="2684828"/>
                  <a:pt x="3713854" y="2603205"/>
                </a:cubicBezTo>
                <a:cubicBezTo>
                  <a:pt x="3713854" y="2423998"/>
                  <a:pt x="3760833" y="2334394"/>
                  <a:pt x="3854790" y="2334394"/>
                </a:cubicBezTo>
                <a:cubicBezTo>
                  <a:pt x="3884174" y="2334394"/>
                  <a:pt x="3915372" y="2347635"/>
                  <a:pt x="3948384" y="2374117"/>
                </a:cubicBezTo>
                <a:lnTo>
                  <a:pt x="3948384" y="2367043"/>
                </a:lnTo>
                <a:cubicBezTo>
                  <a:pt x="3919000" y="2336208"/>
                  <a:pt x="3886895" y="2320790"/>
                  <a:pt x="3852069" y="2320790"/>
                </a:cubicBezTo>
                <a:close/>
                <a:moveTo>
                  <a:pt x="1499394" y="2320790"/>
                </a:moveTo>
                <a:cubicBezTo>
                  <a:pt x="1396368" y="2320790"/>
                  <a:pt x="1344855" y="2414565"/>
                  <a:pt x="1344855" y="2602117"/>
                </a:cubicBezTo>
                <a:cubicBezTo>
                  <a:pt x="1344855" y="2689544"/>
                  <a:pt x="1357642" y="2761826"/>
                  <a:pt x="1383217" y="2818962"/>
                </a:cubicBezTo>
                <a:cubicBezTo>
                  <a:pt x="1408793" y="2876098"/>
                  <a:pt x="1442984" y="2909019"/>
                  <a:pt x="1485790" y="2917725"/>
                </a:cubicBezTo>
                <a:lnTo>
                  <a:pt x="1485790" y="2912284"/>
                </a:lnTo>
                <a:cubicBezTo>
                  <a:pt x="1446248" y="2896322"/>
                  <a:pt x="1415594" y="2861224"/>
                  <a:pt x="1393828" y="2806990"/>
                </a:cubicBezTo>
                <a:cubicBezTo>
                  <a:pt x="1372062" y="2752756"/>
                  <a:pt x="1361179" y="2684828"/>
                  <a:pt x="1361179" y="2603205"/>
                </a:cubicBezTo>
                <a:cubicBezTo>
                  <a:pt x="1361179" y="2423998"/>
                  <a:pt x="1408158" y="2334394"/>
                  <a:pt x="1502115" y="2334394"/>
                </a:cubicBezTo>
                <a:cubicBezTo>
                  <a:pt x="1531499" y="2334394"/>
                  <a:pt x="1562697" y="2347635"/>
                  <a:pt x="1595709" y="2374117"/>
                </a:cubicBezTo>
                <a:lnTo>
                  <a:pt x="1595709" y="2367043"/>
                </a:lnTo>
                <a:cubicBezTo>
                  <a:pt x="1566325" y="2336208"/>
                  <a:pt x="1534220" y="2320790"/>
                  <a:pt x="1499394" y="2320790"/>
                </a:cubicBezTo>
                <a:close/>
                <a:moveTo>
                  <a:pt x="3507457" y="2303377"/>
                </a:moveTo>
                <a:cubicBezTo>
                  <a:pt x="3469729" y="2309907"/>
                  <a:pt x="3444245" y="2323239"/>
                  <a:pt x="3431004" y="2343372"/>
                </a:cubicBezTo>
                <a:cubicBezTo>
                  <a:pt x="3417763" y="2363506"/>
                  <a:pt x="3411142" y="2399148"/>
                  <a:pt x="3411142" y="2450298"/>
                </a:cubicBezTo>
                <a:lnTo>
                  <a:pt x="3411142" y="2991186"/>
                </a:lnTo>
                <a:lnTo>
                  <a:pt x="3301768" y="2991186"/>
                </a:lnTo>
                <a:lnTo>
                  <a:pt x="3308842" y="3005878"/>
                </a:lnTo>
                <a:lnTo>
                  <a:pt x="3425835" y="3005878"/>
                </a:lnTo>
                <a:lnTo>
                  <a:pt x="3425835" y="2444857"/>
                </a:lnTo>
                <a:cubicBezTo>
                  <a:pt x="3425835" y="2403138"/>
                  <a:pt x="3430823" y="2373482"/>
                  <a:pt x="3440799" y="2355888"/>
                </a:cubicBezTo>
                <a:cubicBezTo>
                  <a:pt x="3450775" y="2338293"/>
                  <a:pt x="3469729" y="2326231"/>
                  <a:pt x="3497663" y="2319701"/>
                </a:cubicBezTo>
                <a:close/>
                <a:moveTo>
                  <a:pt x="4133396" y="2298480"/>
                </a:moveTo>
                <a:lnTo>
                  <a:pt x="4127954" y="2308274"/>
                </a:lnTo>
                <a:lnTo>
                  <a:pt x="4084422" y="2385544"/>
                </a:lnTo>
                <a:cubicBezTo>
                  <a:pt x="4070637" y="2410575"/>
                  <a:pt x="4054675" y="2442136"/>
                  <a:pt x="4036537" y="2480227"/>
                </a:cubicBezTo>
                <a:lnTo>
                  <a:pt x="4030551" y="2493830"/>
                </a:lnTo>
                <a:lnTo>
                  <a:pt x="4045243" y="2500904"/>
                </a:lnTo>
                <a:cubicBezTo>
                  <a:pt x="4068823" y="2445401"/>
                  <a:pt x="4100384" y="2383912"/>
                  <a:pt x="4139926" y="2316437"/>
                </a:cubicBezTo>
                <a:lnTo>
                  <a:pt x="4145911" y="2306098"/>
                </a:lnTo>
                <a:close/>
                <a:moveTo>
                  <a:pt x="1780721" y="2298480"/>
                </a:moveTo>
                <a:lnTo>
                  <a:pt x="1775280" y="2308274"/>
                </a:lnTo>
                <a:lnTo>
                  <a:pt x="1731747" y="2385544"/>
                </a:lnTo>
                <a:cubicBezTo>
                  <a:pt x="1717962" y="2410575"/>
                  <a:pt x="1702000" y="2442136"/>
                  <a:pt x="1683862" y="2480227"/>
                </a:cubicBezTo>
                <a:lnTo>
                  <a:pt x="1677876" y="2493830"/>
                </a:lnTo>
                <a:lnTo>
                  <a:pt x="1692568" y="2500904"/>
                </a:lnTo>
                <a:cubicBezTo>
                  <a:pt x="1716148" y="2445401"/>
                  <a:pt x="1747709" y="2383912"/>
                  <a:pt x="1787251" y="2316437"/>
                </a:cubicBezTo>
                <a:lnTo>
                  <a:pt x="1793237" y="2306098"/>
                </a:lnTo>
                <a:close/>
                <a:moveTo>
                  <a:pt x="4790346" y="2289773"/>
                </a:moveTo>
                <a:cubicBezTo>
                  <a:pt x="4751894" y="2336570"/>
                  <a:pt x="4720513" y="2388083"/>
                  <a:pt x="4696209" y="2444313"/>
                </a:cubicBezTo>
                <a:lnTo>
                  <a:pt x="4705459" y="2455740"/>
                </a:lnTo>
                <a:cubicBezTo>
                  <a:pt x="4720332" y="2415472"/>
                  <a:pt x="4749898" y="2365592"/>
                  <a:pt x="4794156" y="2306098"/>
                </a:cubicBezTo>
                <a:lnTo>
                  <a:pt x="4797965" y="2301200"/>
                </a:lnTo>
                <a:close/>
                <a:moveTo>
                  <a:pt x="2780571" y="2289773"/>
                </a:moveTo>
                <a:cubicBezTo>
                  <a:pt x="2742118" y="2336570"/>
                  <a:pt x="2710739" y="2388083"/>
                  <a:pt x="2686433" y="2444313"/>
                </a:cubicBezTo>
                <a:lnTo>
                  <a:pt x="2695684" y="2455740"/>
                </a:lnTo>
                <a:cubicBezTo>
                  <a:pt x="2710557" y="2415472"/>
                  <a:pt x="2740123" y="2365592"/>
                  <a:pt x="2784380" y="2306098"/>
                </a:cubicBezTo>
                <a:lnTo>
                  <a:pt x="2788189" y="2301200"/>
                </a:lnTo>
                <a:close/>
                <a:moveTo>
                  <a:pt x="1093033" y="2284876"/>
                </a:moveTo>
                <a:lnTo>
                  <a:pt x="1090312" y="2289229"/>
                </a:lnTo>
                <a:lnTo>
                  <a:pt x="1053310" y="2361057"/>
                </a:lnTo>
                <a:cubicBezTo>
                  <a:pt x="1033357" y="2399511"/>
                  <a:pt x="1018121" y="2430709"/>
                  <a:pt x="1007601" y="2454651"/>
                </a:cubicBezTo>
                <a:lnTo>
                  <a:pt x="1005424" y="2459549"/>
                </a:lnTo>
                <a:lnTo>
                  <a:pt x="1018484" y="2464990"/>
                </a:lnTo>
                <a:lnTo>
                  <a:pt x="1021205" y="2461181"/>
                </a:lnTo>
                <a:cubicBezTo>
                  <a:pt x="1024469" y="2455014"/>
                  <a:pt x="1038799" y="2425267"/>
                  <a:pt x="1064193" y="2371940"/>
                </a:cubicBezTo>
                <a:cubicBezTo>
                  <a:pt x="1074713" y="2349086"/>
                  <a:pt x="1087410" y="2325143"/>
                  <a:pt x="1102283" y="2300112"/>
                </a:cubicBezTo>
                <a:lnTo>
                  <a:pt x="1107181" y="2291950"/>
                </a:lnTo>
                <a:close/>
                <a:moveTo>
                  <a:pt x="2102473" y="2283243"/>
                </a:moveTo>
                <a:lnTo>
                  <a:pt x="2040984" y="2344188"/>
                </a:lnTo>
                <a:lnTo>
                  <a:pt x="2040984" y="2909019"/>
                </a:lnTo>
                <a:lnTo>
                  <a:pt x="2115533" y="2991186"/>
                </a:lnTo>
                <a:lnTo>
                  <a:pt x="1851075" y="2991186"/>
                </a:lnTo>
                <a:lnTo>
                  <a:pt x="1864679" y="3005878"/>
                </a:lnTo>
                <a:lnTo>
                  <a:pt x="2147638" y="3005878"/>
                </a:lnTo>
                <a:lnTo>
                  <a:pt x="2056220" y="2903577"/>
                </a:lnTo>
                <a:lnTo>
                  <a:pt x="2056220" y="2349086"/>
                </a:lnTo>
                <a:lnTo>
                  <a:pt x="2111724" y="2294126"/>
                </a:lnTo>
                <a:close/>
                <a:moveTo>
                  <a:pt x="4191234" y="2263110"/>
                </a:moveTo>
                <a:lnTo>
                  <a:pt x="4273945" y="2328408"/>
                </a:lnTo>
                <a:lnTo>
                  <a:pt x="4273945" y="2560761"/>
                </a:lnTo>
                <a:cubicBezTo>
                  <a:pt x="4214451" y="2560761"/>
                  <a:pt x="4176361" y="2589783"/>
                  <a:pt x="4159673" y="2647826"/>
                </a:cubicBezTo>
                <a:cubicBezTo>
                  <a:pt x="4190146" y="2620618"/>
                  <a:pt x="4223883" y="2607014"/>
                  <a:pt x="4260886" y="2607014"/>
                </a:cubicBezTo>
                <a:cubicBezTo>
                  <a:pt x="4263426" y="2607014"/>
                  <a:pt x="4267778" y="2607377"/>
                  <a:pt x="4273945" y="2608102"/>
                </a:cubicBezTo>
                <a:lnTo>
                  <a:pt x="4273945" y="2633678"/>
                </a:lnTo>
                <a:cubicBezTo>
                  <a:pt x="4235855" y="2638394"/>
                  <a:pt x="4205745" y="2648733"/>
                  <a:pt x="4183616" y="2664695"/>
                </a:cubicBezTo>
                <a:lnTo>
                  <a:pt x="4191234" y="2676122"/>
                </a:lnTo>
                <a:cubicBezTo>
                  <a:pt x="4215902" y="2660886"/>
                  <a:pt x="4243473" y="2651453"/>
                  <a:pt x="4273945" y="2647826"/>
                </a:cubicBezTo>
                <a:lnTo>
                  <a:pt x="4273945" y="2890518"/>
                </a:lnTo>
                <a:lnTo>
                  <a:pt x="4191234" y="2953639"/>
                </a:lnTo>
                <a:lnTo>
                  <a:pt x="4801229" y="2953639"/>
                </a:lnTo>
                <a:cubicBezTo>
                  <a:pt x="4768943" y="2921716"/>
                  <a:pt x="4745817" y="2893783"/>
                  <a:pt x="4731850" y="2869840"/>
                </a:cubicBezTo>
                <a:cubicBezTo>
                  <a:pt x="4717883" y="2845897"/>
                  <a:pt x="4706184" y="2813974"/>
                  <a:pt x="4696752" y="2774069"/>
                </a:cubicBezTo>
                <a:cubicBezTo>
                  <a:pt x="4693487" y="2779873"/>
                  <a:pt x="4691311" y="2783864"/>
                  <a:pt x="4690223" y="2786040"/>
                </a:cubicBezTo>
                <a:lnTo>
                  <a:pt x="4661383" y="2835558"/>
                </a:lnTo>
                <a:cubicBezTo>
                  <a:pt x="4643607" y="2866394"/>
                  <a:pt x="4619120" y="2887072"/>
                  <a:pt x="4587922" y="2897592"/>
                </a:cubicBezTo>
                <a:cubicBezTo>
                  <a:pt x="4556723" y="2908112"/>
                  <a:pt x="4504122" y="2913372"/>
                  <a:pt x="4430117" y="2913372"/>
                </a:cubicBezTo>
                <a:lnTo>
                  <a:pt x="4430117" y="2647826"/>
                </a:lnTo>
                <a:lnTo>
                  <a:pt x="4548742" y="2647826"/>
                </a:lnTo>
                <a:lnTo>
                  <a:pt x="4534594" y="2633678"/>
                </a:lnTo>
                <a:lnTo>
                  <a:pt x="4416513" y="2633678"/>
                </a:lnTo>
                <a:lnTo>
                  <a:pt x="4416513" y="2913372"/>
                </a:lnTo>
                <a:lnTo>
                  <a:pt x="4381688" y="2913372"/>
                </a:lnTo>
                <a:lnTo>
                  <a:pt x="4381688" y="2608102"/>
                </a:lnTo>
                <a:lnTo>
                  <a:pt x="4530241" y="2608102"/>
                </a:lnTo>
                <a:lnTo>
                  <a:pt x="4600437" y="2698976"/>
                </a:lnTo>
                <a:lnTo>
                  <a:pt x="4600437" y="2464446"/>
                </a:lnTo>
                <a:lnTo>
                  <a:pt x="4530241" y="2560761"/>
                </a:lnTo>
                <a:lnTo>
                  <a:pt x="4430117" y="2560761"/>
                </a:lnTo>
                <a:lnTo>
                  <a:pt x="4430117" y="2353983"/>
                </a:lnTo>
                <a:lnTo>
                  <a:pt x="4441544" y="2353439"/>
                </a:lnTo>
                <a:cubicBezTo>
                  <a:pt x="4471291" y="2351988"/>
                  <a:pt x="4491969" y="2351262"/>
                  <a:pt x="4503578" y="2351262"/>
                </a:cubicBezTo>
                <a:cubicBezTo>
                  <a:pt x="4542032" y="2351262"/>
                  <a:pt x="4567788" y="2353439"/>
                  <a:pt x="4580847" y="2357792"/>
                </a:cubicBezTo>
                <a:cubicBezTo>
                  <a:pt x="4593907" y="2362146"/>
                  <a:pt x="4615130" y="2375931"/>
                  <a:pt x="4644513" y="2399148"/>
                </a:cubicBezTo>
                <a:cubicBezTo>
                  <a:pt x="4646690" y="2400962"/>
                  <a:pt x="4650319" y="2403682"/>
                  <a:pt x="4655397" y="2407310"/>
                </a:cubicBezTo>
                <a:cubicBezTo>
                  <a:pt x="4638346" y="2379014"/>
                  <a:pt x="4618939" y="2359969"/>
                  <a:pt x="4597172" y="2350174"/>
                </a:cubicBezTo>
                <a:cubicBezTo>
                  <a:pt x="4575406" y="2340379"/>
                  <a:pt x="4541487" y="2335482"/>
                  <a:pt x="4495415" y="2335482"/>
                </a:cubicBezTo>
                <a:cubicBezTo>
                  <a:pt x="4470384" y="2335482"/>
                  <a:pt x="4444084" y="2336752"/>
                  <a:pt x="4416513" y="2339291"/>
                </a:cubicBezTo>
                <a:lnTo>
                  <a:pt x="4416513" y="2560761"/>
                </a:lnTo>
                <a:lnTo>
                  <a:pt x="4381688" y="2560761"/>
                </a:lnTo>
                <a:lnTo>
                  <a:pt x="4381688" y="2310451"/>
                </a:lnTo>
                <a:cubicBezTo>
                  <a:pt x="4419778" y="2308637"/>
                  <a:pt x="4452427" y="2307730"/>
                  <a:pt x="4479635" y="2307730"/>
                </a:cubicBezTo>
                <a:cubicBezTo>
                  <a:pt x="4538766" y="2307730"/>
                  <a:pt x="4579759" y="2314079"/>
                  <a:pt x="4602614" y="2326775"/>
                </a:cubicBezTo>
                <a:cubicBezTo>
                  <a:pt x="4625468" y="2339472"/>
                  <a:pt x="4646871" y="2367587"/>
                  <a:pt x="4666824" y="2411119"/>
                </a:cubicBezTo>
                <a:cubicBezTo>
                  <a:pt x="4668638" y="2415110"/>
                  <a:pt x="4671358" y="2421277"/>
                  <a:pt x="4674987" y="2429620"/>
                </a:cubicBezTo>
                <a:cubicBezTo>
                  <a:pt x="4696752" y="2370852"/>
                  <a:pt x="4726136" y="2318795"/>
                  <a:pt x="4763139" y="2273449"/>
                </a:cubicBezTo>
                <a:lnTo>
                  <a:pt x="4771845" y="2263110"/>
                </a:lnTo>
                <a:close/>
                <a:moveTo>
                  <a:pt x="2871887" y="2263110"/>
                </a:moveTo>
                <a:lnTo>
                  <a:pt x="2944259" y="2323511"/>
                </a:lnTo>
                <a:lnTo>
                  <a:pt x="2944259" y="2758833"/>
                </a:lnTo>
                <a:cubicBezTo>
                  <a:pt x="2944259" y="2824131"/>
                  <a:pt x="2937004" y="2870203"/>
                  <a:pt x="2922493" y="2897048"/>
                </a:cubicBezTo>
                <a:cubicBezTo>
                  <a:pt x="2911610" y="2917181"/>
                  <a:pt x="2892361" y="2934254"/>
                  <a:pt x="2864745" y="2948266"/>
                </a:cubicBezTo>
                <a:lnTo>
                  <a:pt x="2850806" y="2954222"/>
                </a:lnTo>
                <a:lnTo>
                  <a:pt x="2844782" y="2948198"/>
                </a:lnTo>
                <a:cubicBezTo>
                  <a:pt x="2797259" y="2901764"/>
                  <a:pt x="2763521" y="2855329"/>
                  <a:pt x="2743569" y="2808895"/>
                </a:cubicBezTo>
                <a:lnTo>
                  <a:pt x="2726156" y="2802365"/>
                </a:lnTo>
                <a:cubicBezTo>
                  <a:pt x="2747560" y="2857143"/>
                  <a:pt x="2784380" y="2908656"/>
                  <a:pt x="2836619" y="2956905"/>
                </a:cubicBezTo>
                <a:lnTo>
                  <a:pt x="2818118" y="2991186"/>
                </a:lnTo>
                <a:lnTo>
                  <a:pt x="2222271" y="2991186"/>
                </a:lnTo>
                <a:lnTo>
                  <a:pt x="2230977" y="3005878"/>
                </a:lnTo>
                <a:lnTo>
                  <a:pt x="2825192" y="3005878"/>
                </a:lnTo>
                <a:lnTo>
                  <a:pt x="2850973" y="2961258"/>
                </a:lnTo>
                <a:lnTo>
                  <a:pt x="3087916" y="2961258"/>
                </a:lnTo>
                <a:lnTo>
                  <a:pt x="3116212" y="2991186"/>
                </a:lnTo>
                <a:lnTo>
                  <a:pt x="2843591" y="2991186"/>
                </a:lnTo>
                <a:lnTo>
                  <a:pt x="2852297" y="3005878"/>
                </a:lnTo>
                <a:lnTo>
                  <a:pt x="3147228" y="3005878"/>
                </a:lnTo>
                <a:lnTo>
                  <a:pt x="3099887" y="2955272"/>
                </a:lnTo>
                <a:cubicBezTo>
                  <a:pt x="3051639" y="2941124"/>
                  <a:pt x="3020985" y="2918632"/>
                  <a:pt x="3007925" y="2887797"/>
                </a:cubicBezTo>
                <a:cubicBezTo>
                  <a:pt x="2994865" y="2856962"/>
                  <a:pt x="2988336" y="2791845"/>
                  <a:pt x="2988336" y="2692446"/>
                </a:cubicBezTo>
                <a:lnTo>
                  <a:pt x="2988336" y="2379014"/>
                </a:lnTo>
                <a:lnTo>
                  <a:pt x="3017720" y="2436150"/>
                </a:lnTo>
                <a:lnTo>
                  <a:pt x="3017720" y="2733802"/>
                </a:lnTo>
                <a:lnTo>
                  <a:pt x="3017176" y="2784952"/>
                </a:lnTo>
                <a:cubicBezTo>
                  <a:pt x="3017176" y="2875281"/>
                  <a:pt x="3042207" y="2928790"/>
                  <a:pt x="3092269" y="2945477"/>
                </a:cubicBezTo>
                <a:lnTo>
                  <a:pt x="3087916" y="2941668"/>
                </a:lnTo>
                <a:cubicBezTo>
                  <a:pt x="3062159" y="2924255"/>
                  <a:pt x="3045653" y="2897410"/>
                  <a:pt x="3038398" y="2861134"/>
                </a:cubicBezTo>
                <a:lnTo>
                  <a:pt x="3031868" y="2782776"/>
                </a:lnTo>
                <a:lnTo>
                  <a:pt x="3032412" y="2758289"/>
                </a:lnTo>
                <a:lnTo>
                  <a:pt x="3032412" y="2462814"/>
                </a:lnTo>
                <a:lnTo>
                  <a:pt x="3289252" y="2961258"/>
                </a:lnTo>
                <a:lnTo>
                  <a:pt x="3381214" y="2961258"/>
                </a:lnTo>
                <a:lnTo>
                  <a:pt x="3381214" y="2481859"/>
                </a:lnTo>
                <a:lnTo>
                  <a:pt x="3381214" y="2446489"/>
                </a:lnTo>
                <a:cubicBezTo>
                  <a:pt x="3381214" y="2390986"/>
                  <a:pt x="3390283" y="2349449"/>
                  <a:pt x="3408422" y="2321878"/>
                </a:cubicBezTo>
                <a:cubicBezTo>
                  <a:pt x="3420393" y="2304103"/>
                  <a:pt x="3447056" y="2284513"/>
                  <a:pt x="3488412" y="2263110"/>
                </a:cubicBezTo>
                <a:lnTo>
                  <a:pt x="3241367" y="2263110"/>
                </a:lnTo>
                <a:cubicBezTo>
                  <a:pt x="3281997" y="2282699"/>
                  <a:pt x="3307481" y="2303105"/>
                  <a:pt x="3317820" y="2324327"/>
                </a:cubicBezTo>
                <a:cubicBezTo>
                  <a:pt x="3328159" y="2345549"/>
                  <a:pt x="3333329" y="2387721"/>
                  <a:pt x="3333329" y="2450842"/>
                </a:cubicBezTo>
                <a:lnTo>
                  <a:pt x="3333329" y="2479682"/>
                </a:lnTo>
                <a:lnTo>
                  <a:pt x="3333329" y="2733802"/>
                </a:lnTo>
                <a:lnTo>
                  <a:pt x="3126550" y="2327864"/>
                </a:lnTo>
                <a:lnTo>
                  <a:pt x="3194025" y="2282155"/>
                </a:lnTo>
                <a:lnTo>
                  <a:pt x="3183686" y="2271816"/>
                </a:lnTo>
                <a:lnTo>
                  <a:pt x="3107505" y="2323511"/>
                </a:lnTo>
                <a:lnTo>
                  <a:pt x="3333329" y="2763186"/>
                </a:lnTo>
                <a:lnTo>
                  <a:pt x="3333329" y="2828484"/>
                </a:lnTo>
                <a:lnTo>
                  <a:pt x="3069959" y="2314804"/>
                </a:lnTo>
                <a:lnTo>
                  <a:pt x="3147228" y="2263110"/>
                </a:lnTo>
                <a:close/>
                <a:moveTo>
                  <a:pt x="2181459" y="2263110"/>
                </a:moveTo>
                <a:lnTo>
                  <a:pt x="2264170" y="2328408"/>
                </a:lnTo>
                <a:lnTo>
                  <a:pt x="2264170" y="2560761"/>
                </a:lnTo>
                <a:cubicBezTo>
                  <a:pt x="2204676" y="2560761"/>
                  <a:pt x="2166586" y="2589783"/>
                  <a:pt x="2149898" y="2647826"/>
                </a:cubicBezTo>
                <a:cubicBezTo>
                  <a:pt x="2180371" y="2620618"/>
                  <a:pt x="2214108" y="2607014"/>
                  <a:pt x="2251111" y="2607014"/>
                </a:cubicBezTo>
                <a:cubicBezTo>
                  <a:pt x="2253650" y="2607014"/>
                  <a:pt x="2258003" y="2607377"/>
                  <a:pt x="2264170" y="2608102"/>
                </a:cubicBezTo>
                <a:lnTo>
                  <a:pt x="2264170" y="2633678"/>
                </a:lnTo>
                <a:cubicBezTo>
                  <a:pt x="2226080" y="2638394"/>
                  <a:pt x="2195970" y="2648733"/>
                  <a:pt x="2173841" y="2664695"/>
                </a:cubicBezTo>
                <a:lnTo>
                  <a:pt x="2181459" y="2676122"/>
                </a:lnTo>
                <a:cubicBezTo>
                  <a:pt x="2206127" y="2660886"/>
                  <a:pt x="2233698" y="2651453"/>
                  <a:pt x="2264170" y="2647826"/>
                </a:cubicBezTo>
                <a:lnTo>
                  <a:pt x="2264170" y="2890518"/>
                </a:lnTo>
                <a:lnTo>
                  <a:pt x="2181459" y="2953639"/>
                </a:lnTo>
                <a:lnTo>
                  <a:pt x="2791455" y="2953639"/>
                </a:lnTo>
                <a:cubicBezTo>
                  <a:pt x="2759168" y="2921716"/>
                  <a:pt x="2736042" y="2893783"/>
                  <a:pt x="2722075" y="2869840"/>
                </a:cubicBezTo>
                <a:cubicBezTo>
                  <a:pt x="2708109" y="2845897"/>
                  <a:pt x="2696409" y="2813974"/>
                  <a:pt x="2686977" y="2774069"/>
                </a:cubicBezTo>
                <a:cubicBezTo>
                  <a:pt x="2683712" y="2779873"/>
                  <a:pt x="2681536" y="2783864"/>
                  <a:pt x="2680447" y="2786040"/>
                </a:cubicBezTo>
                <a:lnTo>
                  <a:pt x="2651607" y="2835558"/>
                </a:lnTo>
                <a:cubicBezTo>
                  <a:pt x="2633832" y="2866394"/>
                  <a:pt x="2609344" y="2887072"/>
                  <a:pt x="2578147" y="2897592"/>
                </a:cubicBezTo>
                <a:cubicBezTo>
                  <a:pt x="2546949" y="2908112"/>
                  <a:pt x="2494347" y="2913372"/>
                  <a:pt x="2420342" y="2913372"/>
                </a:cubicBezTo>
                <a:lnTo>
                  <a:pt x="2420342" y="2647826"/>
                </a:lnTo>
                <a:lnTo>
                  <a:pt x="2538968" y="2647826"/>
                </a:lnTo>
                <a:lnTo>
                  <a:pt x="2524820" y="2633678"/>
                </a:lnTo>
                <a:lnTo>
                  <a:pt x="2406739" y="2633678"/>
                </a:lnTo>
                <a:lnTo>
                  <a:pt x="2406739" y="2913372"/>
                </a:lnTo>
                <a:lnTo>
                  <a:pt x="2371913" y="2913372"/>
                </a:lnTo>
                <a:lnTo>
                  <a:pt x="2371913" y="2608102"/>
                </a:lnTo>
                <a:lnTo>
                  <a:pt x="2520466" y="2608102"/>
                </a:lnTo>
                <a:lnTo>
                  <a:pt x="2590662" y="2698976"/>
                </a:lnTo>
                <a:lnTo>
                  <a:pt x="2590662" y="2464446"/>
                </a:lnTo>
                <a:lnTo>
                  <a:pt x="2520466" y="2560761"/>
                </a:lnTo>
                <a:lnTo>
                  <a:pt x="2420342" y="2560761"/>
                </a:lnTo>
                <a:lnTo>
                  <a:pt x="2420342" y="2353983"/>
                </a:lnTo>
                <a:lnTo>
                  <a:pt x="2431770" y="2353439"/>
                </a:lnTo>
                <a:cubicBezTo>
                  <a:pt x="2461516" y="2351988"/>
                  <a:pt x="2482194" y="2351262"/>
                  <a:pt x="2493803" y="2351262"/>
                </a:cubicBezTo>
                <a:cubicBezTo>
                  <a:pt x="2532256" y="2351262"/>
                  <a:pt x="2558013" y="2353439"/>
                  <a:pt x="2571072" y="2357792"/>
                </a:cubicBezTo>
                <a:cubicBezTo>
                  <a:pt x="2584132" y="2362146"/>
                  <a:pt x="2605354" y="2375931"/>
                  <a:pt x="2634738" y="2399148"/>
                </a:cubicBezTo>
                <a:cubicBezTo>
                  <a:pt x="2636915" y="2400962"/>
                  <a:pt x="2640543" y="2403682"/>
                  <a:pt x="2645622" y="2407310"/>
                </a:cubicBezTo>
                <a:cubicBezTo>
                  <a:pt x="2628572" y="2379014"/>
                  <a:pt x="2609163" y="2359969"/>
                  <a:pt x="2587397" y="2350174"/>
                </a:cubicBezTo>
                <a:cubicBezTo>
                  <a:pt x="2565631" y="2340379"/>
                  <a:pt x="2531712" y="2335482"/>
                  <a:pt x="2485641" y="2335482"/>
                </a:cubicBezTo>
                <a:cubicBezTo>
                  <a:pt x="2460610" y="2335482"/>
                  <a:pt x="2434309" y="2336752"/>
                  <a:pt x="2406739" y="2339291"/>
                </a:cubicBezTo>
                <a:lnTo>
                  <a:pt x="2406739" y="2560761"/>
                </a:lnTo>
                <a:lnTo>
                  <a:pt x="2371913" y="2560761"/>
                </a:lnTo>
                <a:lnTo>
                  <a:pt x="2371913" y="2310451"/>
                </a:lnTo>
                <a:cubicBezTo>
                  <a:pt x="2410003" y="2308637"/>
                  <a:pt x="2442653" y="2307730"/>
                  <a:pt x="2469860" y="2307730"/>
                </a:cubicBezTo>
                <a:cubicBezTo>
                  <a:pt x="2528991" y="2307730"/>
                  <a:pt x="2569984" y="2314079"/>
                  <a:pt x="2592839" y="2326775"/>
                </a:cubicBezTo>
                <a:cubicBezTo>
                  <a:pt x="2615693" y="2339472"/>
                  <a:pt x="2637096" y="2367587"/>
                  <a:pt x="2657049" y="2411119"/>
                </a:cubicBezTo>
                <a:cubicBezTo>
                  <a:pt x="2658863" y="2415110"/>
                  <a:pt x="2661583" y="2421277"/>
                  <a:pt x="2665211" y="2429620"/>
                </a:cubicBezTo>
                <a:cubicBezTo>
                  <a:pt x="2686977" y="2370852"/>
                  <a:pt x="2716362" y="2318795"/>
                  <a:pt x="2753364" y="2273449"/>
                </a:cubicBezTo>
                <a:lnTo>
                  <a:pt x="2762070" y="2263110"/>
                </a:lnTo>
                <a:close/>
                <a:moveTo>
                  <a:pt x="1829309" y="2263110"/>
                </a:moveTo>
                <a:lnTo>
                  <a:pt x="1904946" y="2331129"/>
                </a:lnTo>
                <a:lnTo>
                  <a:pt x="1904946" y="2898680"/>
                </a:lnTo>
                <a:lnTo>
                  <a:pt x="1829309" y="2961258"/>
                </a:lnTo>
                <a:lnTo>
                  <a:pt x="2082884" y="2961258"/>
                </a:lnTo>
                <a:lnTo>
                  <a:pt x="2014321" y="2903577"/>
                </a:lnTo>
                <a:lnTo>
                  <a:pt x="2014321" y="2337114"/>
                </a:lnTo>
                <a:lnTo>
                  <a:pt x="2087237" y="2263110"/>
                </a:lnTo>
                <a:close/>
                <a:moveTo>
                  <a:pt x="801911" y="2251138"/>
                </a:moveTo>
                <a:cubicBezTo>
                  <a:pt x="735887" y="2251138"/>
                  <a:pt x="682288" y="2269005"/>
                  <a:pt x="641114" y="2304737"/>
                </a:cubicBezTo>
                <a:cubicBezTo>
                  <a:pt x="599940" y="2340470"/>
                  <a:pt x="579352" y="2386995"/>
                  <a:pt x="579352" y="2444313"/>
                </a:cubicBezTo>
                <a:cubicBezTo>
                  <a:pt x="579352" y="2499816"/>
                  <a:pt x="594770" y="2543167"/>
                  <a:pt x="625605" y="2574365"/>
                </a:cubicBezTo>
                <a:cubicBezTo>
                  <a:pt x="656441" y="2605563"/>
                  <a:pt x="706140" y="2627873"/>
                  <a:pt x="774703" y="2641296"/>
                </a:cubicBezTo>
                <a:cubicBezTo>
                  <a:pt x="863582" y="2658709"/>
                  <a:pt x="922350" y="2677573"/>
                  <a:pt x="951009" y="2697888"/>
                </a:cubicBezTo>
                <a:cubicBezTo>
                  <a:pt x="990913" y="2726547"/>
                  <a:pt x="1010866" y="2762823"/>
                  <a:pt x="1010866" y="2806718"/>
                </a:cubicBezTo>
                <a:cubicBezTo>
                  <a:pt x="1010866" y="2844809"/>
                  <a:pt x="996536" y="2875100"/>
                  <a:pt x="967878" y="2897592"/>
                </a:cubicBezTo>
                <a:cubicBezTo>
                  <a:pt x="939219" y="2920083"/>
                  <a:pt x="900584" y="2931329"/>
                  <a:pt x="851973" y="2931329"/>
                </a:cubicBezTo>
                <a:cubicBezTo>
                  <a:pt x="790302" y="2931329"/>
                  <a:pt x="740422" y="2915549"/>
                  <a:pt x="702331" y="2883988"/>
                </a:cubicBezTo>
                <a:cubicBezTo>
                  <a:pt x="664240" y="2852427"/>
                  <a:pt x="641386" y="2808169"/>
                  <a:pt x="633768" y="2751215"/>
                </a:cubicBezTo>
                <a:lnTo>
                  <a:pt x="623973" y="2748494"/>
                </a:lnTo>
                <a:cubicBezTo>
                  <a:pt x="605835" y="2809802"/>
                  <a:pt x="574274" y="2874375"/>
                  <a:pt x="529290" y="2942212"/>
                </a:cubicBezTo>
                <a:lnTo>
                  <a:pt x="533644" y="2949830"/>
                </a:lnTo>
                <a:cubicBezTo>
                  <a:pt x="557223" y="2935682"/>
                  <a:pt x="580078" y="2928608"/>
                  <a:pt x="602207" y="2928608"/>
                </a:cubicBezTo>
                <a:cubicBezTo>
                  <a:pt x="618894" y="2928608"/>
                  <a:pt x="640116" y="2931692"/>
                  <a:pt x="665873" y="2937859"/>
                </a:cubicBezTo>
                <a:lnTo>
                  <a:pt x="729539" y="2953639"/>
                </a:lnTo>
                <a:cubicBezTo>
                  <a:pt x="780689" y="2966336"/>
                  <a:pt x="826942" y="2972685"/>
                  <a:pt x="868298" y="2972685"/>
                </a:cubicBezTo>
                <a:cubicBezTo>
                  <a:pt x="934321" y="2972685"/>
                  <a:pt x="989734" y="2952460"/>
                  <a:pt x="1034536" y="2912012"/>
                </a:cubicBezTo>
                <a:cubicBezTo>
                  <a:pt x="1079338" y="2871563"/>
                  <a:pt x="1101739" y="2821592"/>
                  <a:pt x="1101739" y="2762098"/>
                </a:cubicBezTo>
                <a:cubicBezTo>
                  <a:pt x="1101739" y="2655444"/>
                  <a:pt x="1036259" y="2586337"/>
                  <a:pt x="905300" y="2554776"/>
                </a:cubicBezTo>
                <a:lnTo>
                  <a:pt x="813338" y="2532465"/>
                </a:lnTo>
                <a:cubicBezTo>
                  <a:pt x="721558" y="2510336"/>
                  <a:pt x="675668" y="2468799"/>
                  <a:pt x="675668" y="2407854"/>
                </a:cubicBezTo>
                <a:cubicBezTo>
                  <a:pt x="675668" y="2375205"/>
                  <a:pt x="688546" y="2348088"/>
                  <a:pt x="714302" y="2326503"/>
                </a:cubicBezTo>
                <a:cubicBezTo>
                  <a:pt x="740059" y="2304919"/>
                  <a:pt x="772345" y="2294126"/>
                  <a:pt x="811161" y="2294126"/>
                </a:cubicBezTo>
                <a:cubicBezTo>
                  <a:pt x="853243" y="2294126"/>
                  <a:pt x="890789" y="2308818"/>
                  <a:pt x="923801" y="2338203"/>
                </a:cubicBezTo>
                <a:cubicBezTo>
                  <a:pt x="936861" y="2349811"/>
                  <a:pt x="946656" y="2361964"/>
                  <a:pt x="953185" y="2374661"/>
                </a:cubicBezTo>
                <a:cubicBezTo>
                  <a:pt x="959715" y="2387358"/>
                  <a:pt x="968059" y="2410031"/>
                  <a:pt x="978216" y="2442680"/>
                </a:cubicBezTo>
                <a:cubicBezTo>
                  <a:pt x="978942" y="2444857"/>
                  <a:pt x="980030" y="2447940"/>
                  <a:pt x="981481" y="2451931"/>
                </a:cubicBezTo>
                <a:lnTo>
                  <a:pt x="984202" y="2448666"/>
                </a:lnTo>
                <a:cubicBezTo>
                  <a:pt x="991458" y="2436332"/>
                  <a:pt x="1006150" y="2402957"/>
                  <a:pt x="1028278" y="2348542"/>
                </a:cubicBezTo>
                <a:cubicBezTo>
                  <a:pt x="1039524" y="2320971"/>
                  <a:pt x="1054579" y="2294489"/>
                  <a:pt x="1073443" y="2269095"/>
                </a:cubicBezTo>
                <a:lnTo>
                  <a:pt x="1067457" y="2266375"/>
                </a:lnTo>
                <a:cubicBezTo>
                  <a:pt x="1046417" y="2278709"/>
                  <a:pt x="1027009" y="2284876"/>
                  <a:pt x="1009233" y="2284876"/>
                </a:cubicBezTo>
                <a:cubicBezTo>
                  <a:pt x="996536" y="2284876"/>
                  <a:pt x="976947" y="2281248"/>
                  <a:pt x="950465" y="2273993"/>
                </a:cubicBezTo>
                <a:cubicBezTo>
                  <a:pt x="893873" y="2258756"/>
                  <a:pt x="844355" y="2251138"/>
                  <a:pt x="801911" y="2251138"/>
                </a:cubicBezTo>
                <a:close/>
                <a:moveTo>
                  <a:pt x="3839553" y="2245153"/>
                </a:moveTo>
                <a:cubicBezTo>
                  <a:pt x="3753940" y="2245153"/>
                  <a:pt x="3682293" y="2280341"/>
                  <a:pt x="3624613" y="2350718"/>
                </a:cubicBezTo>
                <a:cubicBezTo>
                  <a:pt x="3566933" y="2421095"/>
                  <a:pt x="3538093" y="2508341"/>
                  <a:pt x="3538093" y="2612456"/>
                </a:cubicBezTo>
                <a:cubicBezTo>
                  <a:pt x="3538093" y="2725277"/>
                  <a:pt x="3565845" y="2814790"/>
                  <a:pt x="3621348" y="2880995"/>
                </a:cubicBezTo>
                <a:cubicBezTo>
                  <a:pt x="3676852" y="2947200"/>
                  <a:pt x="3751763" y="2980303"/>
                  <a:pt x="3846083" y="2980303"/>
                </a:cubicBezTo>
                <a:cubicBezTo>
                  <a:pt x="3951649" y="2980303"/>
                  <a:pt x="4021300" y="2940398"/>
                  <a:pt x="4055038" y="2860589"/>
                </a:cubicBezTo>
                <a:cubicBezTo>
                  <a:pt x="4071000" y="2822862"/>
                  <a:pt x="4078981" y="2786403"/>
                  <a:pt x="4078981" y="2751215"/>
                </a:cubicBezTo>
                <a:cubicBezTo>
                  <a:pt x="4078981" y="2727635"/>
                  <a:pt x="4071907" y="2715845"/>
                  <a:pt x="4057759" y="2715845"/>
                </a:cubicBezTo>
                <a:cubicBezTo>
                  <a:pt x="4046876" y="2715845"/>
                  <a:pt x="4040709" y="2723463"/>
                  <a:pt x="4039258" y="2738699"/>
                </a:cubicBezTo>
                <a:cubicBezTo>
                  <a:pt x="4033453" y="2801821"/>
                  <a:pt x="4015405" y="2850341"/>
                  <a:pt x="3985114" y="2884260"/>
                </a:cubicBezTo>
                <a:cubicBezTo>
                  <a:pt x="3954823" y="2918179"/>
                  <a:pt x="3914284" y="2935139"/>
                  <a:pt x="3863496" y="2935139"/>
                </a:cubicBezTo>
                <a:cubicBezTo>
                  <a:pt x="3800012" y="2935139"/>
                  <a:pt x="3750403" y="2905935"/>
                  <a:pt x="3714670" y="2847530"/>
                </a:cubicBezTo>
                <a:cubicBezTo>
                  <a:pt x="3678938" y="2789124"/>
                  <a:pt x="3661071" y="2708408"/>
                  <a:pt x="3661071" y="2605382"/>
                </a:cubicBezTo>
                <a:cubicBezTo>
                  <a:pt x="3661071" y="2485668"/>
                  <a:pt x="3680479" y="2400780"/>
                  <a:pt x="3719296" y="2350718"/>
                </a:cubicBezTo>
                <a:cubicBezTo>
                  <a:pt x="3750131" y="2310451"/>
                  <a:pt x="3788584" y="2290317"/>
                  <a:pt x="3834656" y="2290317"/>
                </a:cubicBezTo>
                <a:cubicBezTo>
                  <a:pt x="3877826" y="2290317"/>
                  <a:pt x="3914647" y="2306460"/>
                  <a:pt x="3945119" y="2338747"/>
                </a:cubicBezTo>
                <a:cubicBezTo>
                  <a:pt x="3975592" y="2371033"/>
                  <a:pt x="3995000" y="2414747"/>
                  <a:pt x="4003343" y="2469888"/>
                </a:cubicBezTo>
                <a:lnTo>
                  <a:pt x="4010417" y="2473697"/>
                </a:lnTo>
                <a:lnTo>
                  <a:pt x="4015315" y="2461181"/>
                </a:lnTo>
                <a:cubicBezTo>
                  <a:pt x="4039258" y="2404227"/>
                  <a:pt x="4067553" y="2347272"/>
                  <a:pt x="4100203" y="2290317"/>
                </a:cubicBezTo>
                <a:lnTo>
                  <a:pt x="4106188" y="2279978"/>
                </a:lnTo>
                <a:lnTo>
                  <a:pt x="4097482" y="2275081"/>
                </a:lnTo>
                <a:cubicBezTo>
                  <a:pt x="4082245" y="2285601"/>
                  <a:pt x="4065014" y="2290861"/>
                  <a:pt x="4045787" y="2290861"/>
                </a:cubicBezTo>
                <a:cubicBezTo>
                  <a:pt x="4028012" y="2290861"/>
                  <a:pt x="4005520" y="2285601"/>
                  <a:pt x="3978312" y="2275081"/>
                </a:cubicBezTo>
                <a:cubicBezTo>
                  <a:pt x="3926437" y="2255129"/>
                  <a:pt x="3880184" y="2245153"/>
                  <a:pt x="3839553" y="2245153"/>
                </a:cubicBezTo>
                <a:close/>
                <a:moveTo>
                  <a:pt x="1486878" y="2245153"/>
                </a:moveTo>
                <a:cubicBezTo>
                  <a:pt x="1401265" y="2245153"/>
                  <a:pt x="1329618" y="2280341"/>
                  <a:pt x="1271938" y="2350718"/>
                </a:cubicBezTo>
                <a:cubicBezTo>
                  <a:pt x="1214258" y="2421095"/>
                  <a:pt x="1185418" y="2508341"/>
                  <a:pt x="1185418" y="2612456"/>
                </a:cubicBezTo>
                <a:cubicBezTo>
                  <a:pt x="1185418" y="2725277"/>
                  <a:pt x="1213170" y="2814790"/>
                  <a:pt x="1268673" y="2880995"/>
                </a:cubicBezTo>
                <a:cubicBezTo>
                  <a:pt x="1324177" y="2947200"/>
                  <a:pt x="1399088" y="2980303"/>
                  <a:pt x="1493408" y="2980303"/>
                </a:cubicBezTo>
                <a:cubicBezTo>
                  <a:pt x="1598974" y="2980303"/>
                  <a:pt x="1668626" y="2940398"/>
                  <a:pt x="1702363" y="2860589"/>
                </a:cubicBezTo>
                <a:cubicBezTo>
                  <a:pt x="1718325" y="2822862"/>
                  <a:pt x="1726306" y="2786403"/>
                  <a:pt x="1726306" y="2751215"/>
                </a:cubicBezTo>
                <a:cubicBezTo>
                  <a:pt x="1726306" y="2727635"/>
                  <a:pt x="1719232" y="2715845"/>
                  <a:pt x="1705084" y="2715845"/>
                </a:cubicBezTo>
                <a:cubicBezTo>
                  <a:pt x="1694201" y="2715845"/>
                  <a:pt x="1688034" y="2723463"/>
                  <a:pt x="1686583" y="2738699"/>
                </a:cubicBezTo>
                <a:cubicBezTo>
                  <a:pt x="1680778" y="2801821"/>
                  <a:pt x="1662731" y="2850341"/>
                  <a:pt x="1632439" y="2884260"/>
                </a:cubicBezTo>
                <a:cubicBezTo>
                  <a:pt x="1602148" y="2918179"/>
                  <a:pt x="1561609" y="2935139"/>
                  <a:pt x="1510821" y="2935139"/>
                </a:cubicBezTo>
                <a:cubicBezTo>
                  <a:pt x="1447337" y="2935139"/>
                  <a:pt x="1397728" y="2905935"/>
                  <a:pt x="1361995" y="2847530"/>
                </a:cubicBezTo>
                <a:cubicBezTo>
                  <a:pt x="1326263" y="2789124"/>
                  <a:pt x="1308396" y="2708408"/>
                  <a:pt x="1308396" y="2605382"/>
                </a:cubicBezTo>
                <a:cubicBezTo>
                  <a:pt x="1308396" y="2485668"/>
                  <a:pt x="1327804" y="2400780"/>
                  <a:pt x="1366621" y="2350718"/>
                </a:cubicBezTo>
                <a:cubicBezTo>
                  <a:pt x="1397456" y="2310451"/>
                  <a:pt x="1435910" y="2290317"/>
                  <a:pt x="1481981" y="2290317"/>
                </a:cubicBezTo>
                <a:cubicBezTo>
                  <a:pt x="1525150" y="2290317"/>
                  <a:pt x="1561972" y="2306460"/>
                  <a:pt x="1592444" y="2338747"/>
                </a:cubicBezTo>
                <a:cubicBezTo>
                  <a:pt x="1622917" y="2371033"/>
                  <a:pt x="1642325" y="2414747"/>
                  <a:pt x="1650669" y="2469888"/>
                </a:cubicBezTo>
                <a:lnTo>
                  <a:pt x="1657742" y="2473697"/>
                </a:lnTo>
                <a:lnTo>
                  <a:pt x="1662640" y="2461181"/>
                </a:lnTo>
                <a:cubicBezTo>
                  <a:pt x="1686583" y="2404227"/>
                  <a:pt x="1714878" y="2347272"/>
                  <a:pt x="1747528" y="2290317"/>
                </a:cubicBezTo>
                <a:lnTo>
                  <a:pt x="1753513" y="2279978"/>
                </a:lnTo>
                <a:lnTo>
                  <a:pt x="1744807" y="2275081"/>
                </a:lnTo>
                <a:cubicBezTo>
                  <a:pt x="1729571" y="2285601"/>
                  <a:pt x="1712339" y="2290861"/>
                  <a:pt x="1693112" y="2290861"/>
                </a:cubicBezTo>
                <a:cubicBezTo>
                  <a:pt x="1675337" y="2290861"/>
                  <a:pt x="1652845" y="2285601"/>
                  <a:pt x="1625638" y="2275081"/>
                </a:cubicBezTo>
                <a:cubicBezTo>
                  <a:pt x="1573762" y="2255129"/>
                  <a:pt x="1527509" y="2245153"/>
                  <a:pt x="1486878" y="2245153"/>
                </a:cubicBezTo>
                <a:close/>
                <a:moveTo>
                  <a:pt x="5259806" y="1459340"/>
                </a:moveTo>
                <a:cubicBezTo>
                  <a:pt x="5281210" y="1514118"/>
                  <a:pt x="5318031" y="1565631"/>
                  <a:pt x="5370269" y="1613879"/>
                </a:cubicBezTo>
                <a:lnTo>
                  <a:pt x="5351768" y="1648161"/>
                </a:lnTo>
                <a:lnTo>
                  <a:pt x="4755921" y="1648161"/>
                </a:lnTo>
                <a:lnTo>
                  <a:pt x="4764627" y="1662853"/>
                </a:lnTo>
                <a:lnTo>
                  <a:pt x="5358842" y="1662853"/>
                </a:lnTo>
                <a:lnTo>
                  <a:pt x="5387138" y="1613879"/>
                </a:lnTo>
                <a:lnTo>
                  <a:pt x="5378432" y="1605173"/>
                </a:lnTo>
                <a:cubicBezTo>
                  <a:pt x="5330909" y="1558739"/>
                  <a:pt x="5297171" y="1512304"/>
                  <a:pt x="5277219" y="1465870"/>
                </a:cubicBezTo>
                <a:close/>
                <a:moveTo>
                  <a:pt x="1138197" y="1397851"/>
                </a:moveTo>
                <a:lnTo>
                  <a:pt x="1137109" y="1410366"/>
                </a:lnTo>
                <a:cubicBezTo>
                  <a:pt x="1133482" y="1456438"/>
                  <a:pt x="1126408" y="1493440"/>
                  <a:pt x="1115887" y="1521373"/>
                </a:cubicBezTo>
                <a:cubicBezTo>
                  <a:pt x="1105367" y="1549307"/>
                  <a:pt x="1089042" y="1574519"/>
                  <a:pt x="1066914" y="1597011"/>
                </a:cubicBezTo>
                <a:cubicBezTo>
                  <a:pt x="1021567" y="1643082"/>
                  <a:pt x="962980" y="1666118"/>
                  <a:pt x="891152" y="1666118"/>
                </a:cubicBezTo>
                <a:cubicBezTo>
                  <a:pt x="825491" y="1666118"/>
                  <a:pt x="769443" y="1650882"/>
                  <a:pt x="723009" y="1620409"/>
                </a:cubicBezTo>
                <a:lnTo>
                  <a:pt x="723009" y="1624763"/>
                </a:lnTo>
                <a:cubicBezTo>
                  <a:pt x="775247" y="1662128"/>
                  <a:pt x="831658" y="1680810"/>
                  <a:pt x="892240" y="1680810"/>
                </a:cubicBezTo>
                <a:cubicBezTo>
                  <a:pt x="972050" y="1680810"/>
                  <a:pt x="1034174" y="1657321"/>
                  <a:pt x="1078613" y="1610342"/>
                </a:cubicBezTo>
                <a:cubicBezTo>
                  <a:pt x="1123052" y="1563364"/>
                  <a:pt x="1148174" y="1494891"/>
                  <a:pt x="1153978" y="1404925"/>
                </a:cubicBezTo>
                <a:close/>
                <a:moveTo>
                  <a:pt x="5148255" y="1132304"/>
                </a:moveTo>
                <a:lnTo>
                  <a:pt x="5148255" y="1372820"/>
                </a:lnTo>
                <a:lnTo>
                  <a:pt x="5161859" y="1379894"/>
                </a:lnTo>
                <a:lnTo>
                  <a:pt x="5161859" y="1139378"/>
                </a:lnTo>
                <a:close/>
                <a:moveTo>
                  <a:pt x="2022502" y="1049049"/>
                </a:moveTo>
                <a:lnTo>
                  <a:pt x="2052430" y="1135569"/>
                </a:lnTo>
                <a:lnTo>
                  <a:pt x="2052430" y="1457163"/>
                </a:lnTo>
                <a:lnTo>
                  <a:pt x="2052430" y="1497431"/>
                </a:lnTo>
                <a:cubicBezTo>
                  <a:pt x="2052430" y="1543865"/>
                  <a:pt x="2070206" y="1579416"/>
                  <a:pt x="2105757" y="1604085"/>
                </a:cubicBezTo>
                <a:lnTo>
                  <a:pt x="2110654" y="1612247"/>
                </a:lnTo>
                <a:cubicBezTo>
                  <a:pt x="2074740" y="1602089"/>
                  <a:pt x="2051070" y="1585765"/>
                  <a:pt x="2039642" y="1563273"/>
                </a:cubicBezTo>
                <a:cubicBezTo>
                  <a:pt x="2028215" y="1540782"/>
                  <a:pt x="2022502" y="1499607"/>
                  <a:pt x="2022502" y="1439751"/>
                </a:cubicBezTo>
                <a:close/>
                <a:moveTo>
                  <a:pt x="4445051" y="997354"/>
                </a:moveTo>
                <a:lnTo>
                  <a:pt x="4415667" y="997899"/>
                </a:lnTo>
                <a:lnTo>
                  <a:pt x="4415667" y="1564906"/>
                </a:lnTo>
                <a:lnTo>
                  <a:pt x="4488583" y="1648161"/>
                </a:lnTo>
                <a:lnTo>
                  <a:pt x="4227934" y="1648161"/>
                </a:lnTo>
                <a:lnTo>
                  <a:pt x="4240450" y="1662853"/>
                </a:lnTo>
                <a:lnTo>
                  <a:pt x="4518512" y="1662853"/>
                </a:lnTo>
                <a:lnTo>
                  <a:pt x="4431991" y="1560552"/>
                </a:lnTo>
                <a:lnTo>
                  <a:pt x="4429815" y="1013679"/>
                </a:lnTo>
                <a:cubicBezTo>
                  <a:pt x="4438884" y="1012590"/>
                  <a:pt x="4447591" y="1012047"/>
                  <a:pt x="4455934" y="1012047"/>
                </a:cubicBezTo>
                <a:cubicBezTo>
                  <a:pt x="4493299" y="1012047"/>
                  <a:pt x="4525949" y="1021115"/>
                  <a:pt x="4553882" y="1039254"/>
                </a:cubicBezTo>
                <a:cubicBezTo>
                  <a:pt x="4545901" y="1022567"/>
                  <a:pt x="4534564" y="1011412"/>
                  <a:pt x="4519872" y="1005789"/>
                </a:cubicBezTo>
                <a:cubicBezTo>
                  <a:pt x="4505180" y="1000166"/>
                  <a:pt x="4480240" y="997354"/>
                  <a:pt x="4445051" y="997354"/>
                </a:cubicBezTo>
                <a:close/>
                <a:moveTo>
                  <a:pt x="1525792" y="993001"/>
                </a:moveTo>
                <a:cubicBezTo>
                  <a:pt x="1419864" y="993001"/>
                  <a:pt x="1366900" y="1093669"/>
                  <a:pt x="1366900" y="1295006"/>
                </a:cubicBezTo>
                <a:cubicBezTo>
                  <a:pt x="1366900" y="1366471"/>
                  <a:pt x="1374609" y="1423154"/>
                  <a:pt x="1390026" y="1465054"/>
                </a:cubicBezTo>
                <a:cubicBezTo>
                  <a:pt x="1405444" y="1506953"/>
                  <a:pt x="1431291" y="1540782"/>
                  <a:pt x="1467568" y="1566538"/>
                </a:cubicBezTo>
                <a:lnTo>
                  <a:pt x="1472465" y="1561097"/>
                </a:lnTo>
                <a:cubicBezTo>
                  <a:pt x="1413334" y="1516476"/>
                  <a:pt x="1383768" y="1425603"/>
                  <a:pt x="1383768" y="1288476"/>
                </a:cubicBezTo>
                <a:cubicBezTo>
                  <a:pt x="1383768" y="1100925"/>
                  <a:pt x="1431473" y="1007149"/>
                  <a:pt x="1526881" y="1007149"/>
                </a:cubicBezTo>
                <a:cubicBezTo>
                  <a:pt x="1555902" y="1007149"/>
                  <a:pt x="1587826" y="1016762"/>
                  <a:pt x="1622652" y="1035989"/>
                </a:cubicBezTo>
                <a:lnTo>
                  <a:pt x="1631902" y="1041431"/>
                </a:lnTo>
                <a:cubicBezTo>
                  <a:pt x="1609411" y="1009144"/>
                  <a:pt x="1574041" y="993001"/>
                  <a:pt x="1525792" y="993001"/>
                </a:cubicBezTo>
                <a:close/>
                <a:moveTo>
                  <a:pt x="5958396" y="980486"/>
                </a:moveTo>
                <a:cubicBezTo>
                  <a:pt x="5987055" y="1022567"/>
                  <a:pt x="6001384" y="1061383"/>
                  <a:pt x="6001384" y="1096934"/>
                </a:cubicBezTo>
                <a:cubicBezTo>
                  <a:pt x="6001384" y="1183273"/>
                  <a:pt x="5945880" y="1247483"/>
                  <a:pt x="5834873" y="1289564"/>
                </a:cubicBezTo>
                <a:lnTo>
                  <a:pt x="5838138" y="1298815"/>
                </a:lnTo>
                <a:cubicBezTo>
                  <a:pt x="5897995" y="1451903"/>
                  <a:pt x="5980162" y="1563273"/>
                  <a:pt x="6084639" y="1632925"/>
                </a:cubicBezTo>
                <a:cubicBezTo>
                  <a:pt x="6006281" y="1654328"/>
                  <a:pt x="5932458" y="1687703"/>
                  <a:pt x="5863169" y="1733049"/>
                </a:cubicBezTo>
                <a:lnTo>
                  <a:pt x="5874052" y="1741755"/>
                </a:lnTo>
                <a:lnTo>
                  <a:pt x="5878949" y="1738490"/>
                </a:lnTo>
                <a:cubicBezTo>
                  <a:pt x="5951866" y="1693144"/>
                  <a:pt x="6029861" y="1659407"/>
                  <a:pt x="6112935" y="1637278"/>
                </a:cubicBezTo>
                <a:cubicBezTo>
                  <a:pt x="6057432" y="1601727"/>
                  <a:pt x="6011541" y="1561641"/>
                  <a:pt x="5975265" y="1517020"/>
                </a:cubicBezTo>
                <a:cubicBezTo>
                  <a:pt x="5917222" y="1445555"/>
                  <a:pt x="5876773" y="1372457"/>
                  <a:pt x="5853918" y="1297727"/>
                </a:cubicBezTo>
                <a:cubicBezTo>
                  <a:pt x="5960210" y="1254557"/>
                  <a:pt x="6013355" y="1191254"/>
                  <a:pt x="6013355" y="1107817"/>
                </a:cubicBezTo>
                <a:cubicBezTo>
                  <a:pt x="6013355" y="1056304"/>
                  <a:pt x="5995035" y="1013860"/>
                  <a:pt x="5958396" y="980486"/>
                </a:cubicBezTo>
                <a:close/>
                <a:moveTo>
                  <a:pt x="3276974" y="978309"/>
                </a:moveTo>
                <a:cubicBezTo>
                  <a:pt x="3300191" y="1005154"/>
                  <a:pt x="3316153" y="1029006"/>
                  <a:pt x="3324859" y="1049865"/>
                </a:cubicBezTo>
                <a:cubicBezTo>
                  <a:pt x="3333566" y="1070724"/>
                  <a:pt x="3337919" y="1095302"/>
                  <a:pt x="3337919" y="1123598"/>
                </a:cubicBezTo>
                <a:cubicBezTo>
                  <a:pt x="3337919" y="1191798"/>
                  <a:pt x="3315246" y="1242404"/>
                  <a:pt x="3269900" y="1275416"/>
                </a:cubicBezTo>
                <a:cubicBezTo>
                  <a:pt x="3224554" y="1308428"/>
                  <a:pt x="3155084" y="1324934"/>
                  <a:pt x="3061489" y="1324934"/>
                </a:cubicBezTo>
                <a:cubicBezTo>
                  <a:pt x="3025938" y="1324934"/>
                  <a:pt x="2992382" y="1324027"/>
                  <a:pt x="2960821" y="1322214"/>
                </a:cubicBezTo>
                <a:lnTo>
                  <a:pt x="2960821" y="1567626"/>
                </a:lnTo>
                <a:lnTo>
                  <a:pt x="3030472" y="1648161"/>
                </a:lnTo>
                <a:lnTo>
                  <a:pt x="2774177" y="1648161"/>
                </a:lnTo>
                <a:lnTo>
                  <a:pt x="2788869" y="1662853"/>
                </a:lnTo>
                <a:lnTo>
                  <a:pt x="3061489" y="1662853"/>
                </a:lnTo>
                <a:lnTo>
                  <a:pt x="2976057" y="1561641"/>
                </a:lnTo>
                <a:lnTo>
                  <a:pt x="2976057" y="1336906"/>
                </a:lnTo>
                <a:cubicBezTo>
                  <a:pt x="2988754" y="1337631"/>
                  <a:pt x="3004353" y="1337994"/>
                  <a:pt x="3022854" y="1337994"/>
                </a:cubicBezTo>
                <a:cubicBezTo>
                  <a:pt x="3134224" y="1337994"/>
                  <a:pt x="3212945" y="1324934"/>
                  <a:pt x="3259017" y="1298815"/>
                </a:cubicBezTo>
                <a:cubicBezTo>
                  <a:pt x="3319962" y="1264352"/>
                  <a:pt x="3350434" y="1207760"/>
                  <a:pt x="3350434" y="1129039"/>
                </a:cubicBezTo>
                <a:cubicBezTo>
                  <a:pt x="3350434" y="1094213"/>
                  <a:pt x="3343723" y="1063106"/>
                  <a:pt x="3330301" y="1035717"/>
                </a:cubicBezTo>
                <a:cubicBezTo>
                  <a:pt x="3316878" y="1008328"/>
                  <a:pt x="3299103" y="989192"/>
                  <a:pt x="3276974" y="978309"/>
                </a:cubicBezTo>
                <a:close/>
                <a:moveTo>
                  <a:pt x="880269" y="977765"/>
                </a:moveTo>
                <a:cubicBezTo>
                  <a:pt x="777243" y="977765"/>
                  <a:pt x="725730" y="1071540"/>
                  <a:pt x="725730" y="1259092"/>
                </a:cubicBezTo>
                <a:cubicBezTo>
                  <a:pt x="725730" y="1346519"/>
                  <a:pt x="738517" y="1418801"/>
                  <a:pt x="764092" y="1475937"/>
                </a:cubicBezTo>
                <a:cubicBezTo>
                  <a:pt x="789667" y="1533073"/>
                  <a:pt x="823858" y="1565994"/>
                  <a:pt x="866665" y="1574700"/>
                </a:cubicBezTo>
                <a:lnTo>
                  <a:pt x="866665" y="1569259"/>
                </a:lnTo>
                <a:cubicBezTo>
                  <a:pt x="827123" y="1553297"/>
                  <a:pt x="796470" y="1518199"/>
                  <a:pt x="774703" y="1463965"/>
                </a:cubicBezTo>
                <a:cubicBezTo>
                  <a:pt x="752937" y="1409731"/>
                  <a:pt x="742054" y="1341803"/>
                  <a:pt x="742054" y="1260180"/>
                </a:cubicBezTo>
                <a:cubicBezTo>
                  <a:pt x="742054" y="1080972"/>
                  <a:pt x="789033" y="991369"/>
                  <a:pt x="882990" y="991369"/>
                </a:cubicBezTo>
                <a:cubicBezTo>
                  <a:pt x="912374" y="991369"/>
                  <a:pt x="943572" y="1004610"/>
                  <a:pt x="976584" y="1031092"/>
                </a:cubicBezTo>
                <a:lnTo>
                  <a:pt x="976584" y="1024018"/>
                </a:lnTo>
                <a:cubicBezTo>
                  <a:pt x="947200" y="993182"/>
                  <a:pt x="915095" y="977765"/>
                  <a:pt x="880269" y="977765"/>
                </a:cubicBezTo>
                <a:close/>
                <a:moveTo>
                  <a:pt x="2995103" y="973956"/>
                </a:moveTo>
                <a:cubicBezTo>
                  <a:pt x="3061489" y="973956"/>
                  <a:pt x="3109647" y="985383"/>
                  <a:pt x="3139575" y="1008237"/>
                </a:cubicBezTo>
                <a:cubicBezTo>
                  <a:pt x="3169504" y="1031092"/>
                  <a:pt x="3184468" y="1067731"/>
                  <a:pt x="3184468" y="1118156"/>
                </a:cubicBezTo>
                <a:cubicBezTo>
                  <a:pt x="3184468" y="1163140"/>
                  <a:pt x="3167690" y="1196151"/>
                  <a:pt x="3134133" y="1217192"/>
                </a:cubicBezTo>
                <a:cubicBezTo>
                  <a:pt x="3100578" y="1238233"/>
                  <a:pt x="3047885" y="1248753"/>
                  <a:pt x="2976057" y="1248753"/>
                </a:cubicBezTo>
                <a:lnTo>
                  <a:pt x="2976057" y="1019120"/>
                </a:lnTo>
                <a:lnTo>
                  <a:pt x="3032105" y="1019120"/>
                </a:lnTo>
                <a:cubicBezTo>
                  <a:pt x="3068744" y="1019120"/>
                  <a:pt x="3097131" y="1022839"/>
                  <a:pt x="3117265" y="1030276"/>
                </a:cubicBezTo>
                <a:cubicBezTo>
                  <a:pt x="3137399" y="1037712"/>
                  <a:pt x="3154177" y="1050681"/>
                  <a:pt x="3167599" y="1069182"/>
                </a:cubicBezTo>
                <a:cubicBezTo>
                  <a:pt x="3154177" y="1043426"/>
                  <a:pt x="3137943" y="1026466"/>
                  <a:pt x="3118897" y="1018304"/>
                </a:cubicBezTo>
                <a:cubicBezTo>
                  <a:pt x="3099852" y="1010142"/>
                  <a:pt x="3067112" y="1006061"/>
                  <a:pt x="3020678" y="1006061"/>
                </a:cubicBezTo>
                <a:lnTo>
                  <a:pt x="2960821" y="1006061"/>
                </a:lnTo>
                <a:lnTo>
                  <a:pt x="2960821" y="1248753"/>
                </a:lnTo>
                <a:cubicBezTo>
                  <a:pt x="2957556" y="1249116"/>
                  <a:pt x="2955198" y="1249297"/>
                  <a:pt x="2953747" y="1249297"/>
                </a:cubicBezTo>
                <a:lnTo>
                  <a:pt x="2939599" y="1248753"/>
                </a:lnTo>
                <a:lnTo>
                  <a:pt x="2932525" y="1248753"/>
                </a:lnTo>
                <a:lnTo>
                  <a:pt x="2932525" y="976132"/>
                </a:lnTo>
                <a:cubicBezTo>
                  <a:pt x="2957193" y="974681"/>
                  <a:pt x="2978053" y="973956"/>
                  <a:pt x="2995103" y="973956"/>
                </a:cubicBezTo>
                <a:close/>
                <a:moveTo>
                  <a:pt x="1515454" y="959808"/>
                </a:moveTo>
                <a:cubicBezTo>
                  <a:pt x="1570594" y="959808"/>
                  <a:pt x="1613038" y="983388"/>
                  <a:pt x="1642785" y="1030548"/>
                </a:cubicBezTo>
                <a:cubicBezTo>
                  <a:pt x="1671081" y="1075894"/>
                  <a:pt x="1685229" y="1156065"/>
                  <a:pt x="1685229" y="1271063"/>
                </a:cubicBezTo>
                <a:cubicBezTo>
                  <a:pt x="1685229" y="1372638"/>
                  <a:pt x="1670537" y="1449817"/>
                  <a:pt x="1641153" y="1502600"/>
                </a:cubicBezTo>
                <a:cubicBezTo>
                  <a:pt x="1611769" y="1555383"/>
                  <a:pt x="1568962" y="1581774"/>
                  <a:pt x="1512733" y="1581774"/>
                </a:cubicBezTo>
                <a:cubicBezTo>
                  <a:pt x="1391931" y="1581774"/>
                  <a:pt x="1331530" y="1482194"/>
                  <a:pt x="1331530" y="1283035"/>
                </a:cubicBezTo>
                <a:cubicBezTo>
                  <a:pt x="1331530" y="1067550"/>
                  <a:pt x="1392838" y="959808"/>
                  <a:pt x="1515454" y="959808"/>
                </a:cubicBezTo>
                <a:close/>
                <a:moveTo>
                  <a:pt x="1161596" y="955455"/>
                </a:moveTo>
                <a:lnTo>
                  <a:pt x="1156154" y="965249"/>
                </a:lnTo>
                <a:lnTo>
                  <a:pt x="1112622" y="1042519"/>
                </a:lnTo>
                <a:cubicBezTo>
                  <a:pt x="1098837" y="1067550"/>
                  <a:pt x="1082875" y="1099111"/>
                  <a:pt x="1064737" y="1137202"/>
                </a:cubicBezTo>
                <a:lnTo>
                  <a:pt x="1058751" y="1150805"/>
                </a:lnTo>
                <a:lnTo>
                  <a:pt x="1073443" y="1157879"/>
                </a:lnTo>
                <a:cubicBezTo>
                  <a:pt x="1097023" y="1102376"/>
                  <a:pt x="1128584" y="1040886"/>
                  <a:pt x="1168126" y="973412"/>
                </a:cubicBezTo>
                <a:lnTo>
                  <a:pt x="1174112" y="963073"/>
                </a:lnTo>
                <a:close/>
                <a:moveTo>
                  <a:pt x="2657528" y="953278"/>
                </a:moveTo>
                <a:lnTo>
                  <a:pt x="2593318" y="997354"/>
                </a:lnTo>
                <a:lnTo>
                  <a:pt x="2593318" y="1562729"/>
                </a:lnTo>
                <a:lnTo>
                  <a:pt x="2668955" y="1648161"/>
                </a:lnTo>
                <a:lnTo>
                  <a:pt x="2405585" y="1648161"/>
                </a:lnTo>
                <a:lnTo>
                  <a:pt x="2413203" y="1662853"/>
                </a:lnTo>
                <a:lnTo>
                  <a:pt x="2702148" y="1662853"/>
                </a:lnTo>
                <a:lnTo>
                  <a:pt x="2607466" y="1555111"/>
                </a:lnTo>
                <a:lnTo>
                  <a:pt x="2607466" y="1006605"/>
                </a:lnTo>
                <a:lnTo>
                  <a:pt x="2668955" y="962529"/>
                </a:lnTo>
                <a:close/>
                <a:moveTo>
                  <a:pt x="5687408" y="950013"/>
                </a:moveTo>
                <a:cubicBezTo>
                  <a:pt x="5734930" y="950013"/>
                  <a:pt x="5774292" y="963163"/>
                  <a:pt x="5805489" y="989464"/>
                </a:cubicBezTo>
                <a:cubicBezTo>
                  <a:pt x="5836687" y="1015765"/>
                  <a:pt x="5852286" y="1049049"/>
                  <a:pt x="5852286" y="1089316"/>
                </a:cubicBezTo>
                <a:cubicBezTo>
                  <a:pt x="5852286" y="1134299"/>
                  <a:pt x="5834964" y="1170848"/>
                  <a:pt x="5800319" y="1198963"/>
                </a:cubicBezTo>
                <a:cubicBezTo>
                  <a:pt x="5765675" y="1227077"/>
                  <a:pt x="5712620" y="1247665"/>
                  <a:pt x="5641155" y="1260724"/>
                </a:cubicBezTo>
                <a:lnTo>
                  <a:pt x="5635169" y="1261813"/>
                </a:lnTo>
                <a:lnTo>
                  <a:pt x="5635169" y="1004972"/>
                </a:lnTo>
                <a:cubicBezTo>
                  <a:pt x="5651856" y="1000619"/>
                  <a:pt x="5671264" y="998443"/>
                  <a:pt x="5693393" y="998443"/>
                </a:cubicBezTo>
                <a:cubicBezTo>
                  <a:pt x="5721690" y="998443"/>
                  <a:pt x="5745995" y="1002524"/>
                  <a:pt x="5766310" y="1010686"/>
                </a:cubicBezTo>
                <a:cubicBezTo>
                  <a:pt x="5786625" y="1018848"/>
                  <a:pt x="5810205" y="1033813"/>
                  <a:pt x="5837050" y="1055579"/>
                </a:cubicBezTo>
                <a:cubicBezTo>
                  <a:pt x="5811656" y="1009144"/>
                  <a:pt x="5763589" y="985927"/>
                  <a:pt x="5692849" y="985927"/>
                </a:cubicBezTo>
                <a:cubicBezTo>
                  <a:pt x="5664916" y="985927"/>
                  <a:pt x="5640974" y="988648"/>
                  <a:pt x="5621021" y="994089"/>
                </a:cubicBezTo>
                <a:lnTo>
                  <a:pt x="5621021" y="1261813"/>
                </a:lnTo>
                <a:cubicBezTo>
                  <a:pt x="5611589" y="1263626"/>
                  <a:pt x="5601613" y="1264533"/>
                  <a:pt x="5591093" y="1264533"/>
                </a:cubicBezTo>
                <a:lnTo>
                  <a:pt x="5591093" y="971235"/>
                </a:lnTo>
                <a:cubicBezTo>
                  <a:pt x="5617212" y="957087"/>
                  <a:pt x="5649317" y="950013"/>
                  <a:pt x="5687408" y="950013"/>
                </a:cubicBezTo>
                <a:close/>
                <a:moveTo>
                  <a:pt x="5314222" y="946748"/>
                </a:moveTo>
                <a:cubicBezTo>
                  <a:pt x="5275769" y="993545"/>
                  <a:pt x="5244388" y="1045058"/>
                  <a:pt x="5220084" y="1101287"/>
                </a:cubicBezTo>
                <a:lnTo>
                  <a:pt x="5229334" y="1112715"/>
                </a:lnTo>
                <a:cubicBezTo>
                  <a:pt x="5244207" y="1072447"/>
                  <a:pt x="5273773" y="1022567"/>
                  <a:pt x="5318031" y="963073"/>
                </a:cubicBezTo>
                <a:lnTo>
                  <a:pt x="5321840" y="958175"/>
                </a:lnTo>
                <a:close/>
                <a:moveTo>
                  <a:pt x="4016910" y="945660"/>
                </a:moveTo>
                <a:lnTo>
                  <a:pt x="3935831" y="1012047"/>
                </a:lnTo>
                <a:lnTo>
                  <a:pt x="3935831" y="1360304"/>
                </a:lnTo>
                <a:cubicBezTo>
                  <a:pt x="3935831" y="1463330"/>
                  <a:pt x="3927125" y="1531894"/>
                  <a:pt x="3909712" y="1565994"/>
                </a:cubicBezTo>
                <a:cubicBezTo>
                  <a:pt x="3877063" y="1629116"/>
                  <a:pt x="3810676" y="1660677"/>
                  <a:pt x="3710552" y="1660677"/>
                </a:cubicBezTo>
                <a:cubicBezTo>
                  <a:pt x="3640538" y="1660677"/>
                  <a:pt x="3583220" y="1647617"/>
                  <a:pt x="3538600" y="1621498"/>
                </a:cubicBezTo>
                <a:lnTo>
                  <a:pt x="3519554" y="1610615"/>
                </a:lnTo>
                <a:lnTo>
                  <a:pt x="3515201" y="1608438"/>
                </a:lnTo>
                <a:cubicBezTo>
                  <a:pt x="3560184" y="1653058"/>
                  <a:pt x="3627297" y="1675369"/>
                  <a:pt x="3716538" y="1675369"/>
                </a:cubicBezTo>
                <a:cubicBezTo>
                  <a:pt x="3819926" y="1675369"/>
                  <a:pt x="3889397" y="1641268"/>
                  <a:pt x="3924948" y="1573068"/>
                </a:cubicBezTo>
                <a:cubicBezTo>
                  <a:pt x="3942361" y="1539330"/>
                  <a:pt x="3951068" y="1467140"/>
                  <a:pt x="3951068" y="1356495"/>
                </a:cubicBezTo>
                <a:lnTo>
                  <a:pt x="3951068" y="1018576"/>
                </a:lnTo>
                <a:lnTo>
                  <a:pt x="4025072" y="957087"/>
                </a:lnTo>
                <a:close/>
                <a:moveTo>
                  <a:pt x="4688288" y="943483"/>
                </a:moveTo>
                <a:lnTo>
                  <a:pt x="4685567" y="946748"/>
                </a:lnTo>
                <a:cubicBezTo>
                  <a:pt x="4660536" y="976132"/>
                  <a:pt x="4634598" y="1028371"/>
                  <a:pt x="4607754" y="1103464"/>
                </a:cubicBezTo>
                <a:lnTo>
                  <a:pt x="4606120" y="1108361"/>
                </a:lnTo>
                <a:lnTo>
                  <a:pt x="4618092" y="1118700"/>
                </a:lnTo>
                <a:lnTo>
                  <a:pt x="4620268" y="1113259"/>
                </a:lnTo>
                <a:cubicBezTo>
                  <a:pt x="4647839" y="1039254"/>
                  <a:pt x="4674140" y="986290"/>
                  <a:pt x="4699171" y="954366"/>
                </a:cubicBezTo>
                <a:close/>
                <a:moveTo>
                  <a:pt x="1689038" y="940762"/>
                </a:moveTo>
                <a:lnTo>
                  <a:pt x="1689038" y="946748"/>
                </a:lnTo>
                <a:cubicBezTo>
                  <a:pt x="1738012" y="976132"/>
                  <a:pt x="1775831" y="1020572"/>
                  <a:pt x="1802494" y="1080065"/>
                </a:cubicBezTo>
                <a:cubicBezTo>
                  <a:pt x="1829157" y="1139559"/>
                  <a:pt x="1842489" y="1209030"/>
                  <a:pt x="1842489" y="1288476"/>
                </a:cubicBezTo>
                <a:cubicBezTo>
                  <a:pt x="1842489" y="1395130"/>
                  <a:pt x="1813287" y="1482739"/>
                  <a:pt x="1754881" y="1551302"/>
                </a:cubicBezTo>
                <a:cubicBezTo>
                  <a:pt x="1696475" y="1619865"/>
                  <a:pt x="1621745" y="1654147"/>
                  <a:pt x="1530690" y="1654147"/>
                </a:cubicBezTo>
                <a:cubicBezTo>
                  <a:pt x="1462852" y="1654147"/>
                  <a:pt x="1406441" y="1637641"/>
                  <a:pt x="1361458" y="1604629"/>
                </a:cubicBezTo>
                <a:lnTo>
                  <a:pt x="1361458" y="1607350"/>
                </a:lnTo>
                <a:cubicBezTo>
                  <a:pt x="1415148" y="1649068"/>
                  <a:pt x="1472828" y="1669927"/>
                  <a:pt x="1534499" y="1669927"/>
                </a:cubicBezTo>
                <a:cubicBezTo>
                  <a:pt x="1630995" y="1669927"/>
                  <a:pt x="1708900" y="1634013"/>
                  <a:pt x="1768213" y="1562185"/>
                </a:cubicBezTo>
                <a:cubicBezTo>
                  <a:pt x="1827525" y="1490357"/>
                  <a:pt x="1857181" y="1396037"/>
                  <a:pt x="1857181" y="1279225"/>
                </a:cubicBezTo>
                <a:cubicBezTo>
                  <a:pt x="1857181" y="1199779"/>
                  <a:pt x="1842127" y="1129765"/>
                  <a:pt x="1812017" y="1069182"/>
                </a:cubicBezTo>
                <a:cubicBezTo>
                  <a:pt x="1781907" y="1008600"/>
                  <a:pt x="1740914" y="965794"/>
                  <a:pt x="1689038" y="940762"/>
                </a:cubicBezTo>
                <a:close/>
                <a:moveTo>
                  <a:pt x="3650151" y="938042"/>
                </a:moveTo>
                <a:lnTo>
                  <a:pt x="3588662" y="997899"/>
                </a:lnTo>
                <a:lnTo>
                  <a:pt x="3588662" y="1406013"/>
                </a:lnTo>
                <a:cubicBezTo>
                  <a:pt x="3588662" y="1455350"/>
                  <a:pt x="3594466" y="1491808"/>
                  <a:pt x="3606075" y="1515388"/>
                </a:cubicBezTo>
                <a:cubicBezTo>
                  <a:pt x="3617683" y="1538968"/>
                  <a:pt x="3638724" y="1556925"/>
                  <a:pt x="3669196" y="1569259"/>
                </a:cubicBezTo>
                <a:lnTo>
                  <a:pt x="3668108" y="1564362"/>
                </a:lnTo>
                <a:cubicBezTo>
                  <a:pt x="3644891" y="1544772"/>
                  <a:pt x="3629110" y="1528085"/>
                  <a:pt x="3620767" y="1514299"/>
                </a:cubicBezTo>
                <a:lnTo>
                  <a:pt x="3603898" y="1445192"/>
                </a:lnTo>
                <a:lnTo>
                  <a:pt x="3604442" y="1407646"/>
                </a:lnTo>
                <a:lnTo>
                  <a:pt x="3604442" y="1003340"/>
                </a:lnTo>
                <a:lnTo>
                  <a:pt x="3657769" y="949469"/>
                </a:lnTo>
                <a:close/>
                <a:moveTo>
                  <a:pt x="4715109" y="920085"/>
                </a:moveTo>
                <a:lnTo>
                  <a:pt x="4797820" y="985383"/>
                </a:lnTo>
                <a:lnTo>
                  <a:pt x="4797820" y="1217736"/>
                </a:lnTo>
                <a:cubicBezTo>
                  <a:pt x="4738326" y="1217736"/>
                  <a:pt x="4700236" y="1246758"/>
                  <a:pt x="4683548" y="1304801"/>
                </a:cubicBezTo>
                <a:cubicBezTo>
                  <a:pt x="4714021" y="1277593"/>
                  <a:pt x="4747758" y="1263989"/>
                  <a:pt x="4784761" y="1263989"/>
                </a:cubicBezTo>
                <a:cubicBezTo>
                  <a:pt x="4787301" y="1263989"/>
                  <a:pt x="4791653" y="1264352"/>
                  <a:pt x="4797820" y="1265077"/>
                </a:cubicBezTo>
                <a:lnTo>
                  <a:pt x="4797820" y="1290653"/>
                </a:lnTo>
                <a:cubicBezTo>
                  <a:pt x="4759730" y="1295369"/>
                  <a:pt x="4729620" y="1305707"/>
                  <a:pt x="4707491" y="1321669"/>
                </a:cubicBezTo>
                <a:lnTo>
                  <a:pt x="4715109" y="1333097"/>
                </a:lnTo>
                <a:cubicBezTo>
                  <a:pt x="4739777" y="1317860"/>
                  <a:pt x="4767348" y="1308428"/>
                  <a:pt x="4797820" y="1304801"/>
                </a:cubicBezTo>
                <a:lnTo>
                  <a:pt x="4797820" y="1547493"/>
                </a:lnTo>
                <a:lnTo>
                  <a:pt x="4715109" y="1610615"/>
                </a:lnTo>
                <a:lnTo>
                  <a:pt x="5325105" y="1610615"/>
                </a:lnTo>
                <a:cubicBezTo>
                  <a:pt x="5292818" y="1578691"/>
                  <a:pt x="5269692" y="1550758"/>
                  <a:pt x="5255725" y="1526815"/>
                </a:cubicBezTo>
                <a:cubicBezTo>
                  <a:pt x="5241758" y="1502872"/>
                  <a:pt x="5230059" y="1470949"/>
                  <a:pt x="5220627" y="1431044"/>
                </a:cubicBezTo>
                <a:cubicBezTo>
                  <a:pt x="5217363" y="1436848"/>
                  <a:pt x="5215186" y="1440839"/>
                  <a:pt x="5214098" y="1443015"/>
                </a:cubicBezTo>
                <a:lnTo>
                  <a:pt x="5185258" y="1492533"/>
                </a:lnTo>
                <a:cubicBezTo>
                  <a:pt x="5167482" y="1523369"/>
                  <a:pt x="5142995" y="1544046"/>
                  <a:pt x="5111797" y="1554567"/>
                </a:cubicBezTo>
                <a:cubicBezTo>
                  <a:pt x="5080598" y="1565087"/>
                  <a:pt x="5027997" y="1570347"/>
                  <a:pt x="4953992" y="1570347"/>
                </a:cubicBezTo>
                <a:lnTo>
                  <a:pt x="4953992" y="1304801"/>
                </a:lnTo>
                <a:lnTo>
                  <a:pt x="5072618" y="1304801"/>
                </a:lnTo>
                <a:lnTo>
                  <a:pt x="5058470" y="1290653"/>
                </a:lnTo>
                <a:lnTo>
                  <a:pt x="4940388" y="1290653"/>
                </a:lnTo>
                <a:lnTo>
                  <a:pt x="4940388" y="1570347"/>
                </a:lnTo>
                <a:lnTo>
                  <a:pt x="4905563" y="1570347"/>
                </a:lnTo>
                <a:lnTo>
                  <a:pt x="4905563" y="1265077"/>
                </a:lnTo>
                <a:lnTo>
                  <a:pt x="5054117" y="1265077"/>
                </a:lnTo>
                <a:lnTo>
                  <a:pt x="5124312" y="1355951"/>
                </a:lnTo>
                <a:lnTo>
                  <a:pt x="5124312" y="1121421"/>
                </a:lnTo>
                <a:lnTo>
                  <a:pt x="5054117" y="1217736"/>
                </a:lnTo>
                <a:lnTo>
                  <a:pt x="4953992" y="1217736"/>
                </a:lnTo>
                <a:lnTo>
                  <a:pt x="4953992" y="1010958"/>
                </a:lnTo>
                <a:lnTo>
                  <a:pt x="4965419" y="1010414"/>
                </a:lnTo>
                <a:cubicBezTo>
                  <a:pt x="4995166" y="1008963"/>
                  <a:pt x="5015844" y="1008237"/>
                  <a:pt x="5027453" y="1008237"/>
                </a:cubicBezTo>
                <a:cubicBezTo>
                  <a:pt x="5065907" y="1008237"/>
                  <a:pt x="5091663" y="1010414"/>
                  <a:pt x="5104723" y="1014767"/>
                </a:cubicBezTo>
                <a:cubicBezTo>
                  <a:pt x="5117783" y="1019120"/>
                  <a:pt x="5139005" y="1032906"/>
                  <a:pt x="5168389" y="1056123"/>
                </a:cubicBezTo>
                <a:cubicBezTo>
                  <a:pt x="5170565" y="1057937"/>
                  <a:pt x="5174194" y="1060657"/>
                  <a:pt x="5179272" y="1064285"/>
                </a:cubicBezTo>
                <a:cubicBezTo>
                  <a:pt x="5162221" y="1035989"/>
                  <a:pt x="5142814" y="1016944"/>
                  <a:pt x="5121047" y="1007149"/>
                </a:cubicBezTo>
                <a:cubicBezTo>
                  <a:pt x="5099281" y="997354"/>
                  <a:pt x="5065362" y="992457"/>
                  <a:pt x="5019291" y="992457"/>
                </a:cubicBezTo>
                <a:cubicBezTo>
                  <a:pt x="4994260" y="992457"/>
                  <a:pt x="4967959" y="993727"/>
                  <a:pt x="4940388" y="996266"/>
                </a:cubicBezTo>
                <a:lnTo>
                  <a:pt x="4940388" y="1217736"/>
                </a:lnTo>
                <a:lnTo>
                  <a:pt x="4905563" y="1217736"/>
                </a:lnTo>
                <a:lnTo>
                  <a:pt x="4905563" y="967426"/>
                </a:lnTo>
                <a:cubicBezTo>
                  <a:pt x="4943653" y="965612"/>
                  <a:pt x="4976304" y="964705"/>
                  <a:pt x="5003510" y="964705"/>
                </a:cubicBezTo>
                <a:cubicBezTo>
                  <a:pt x="5062641" y="964705"/>
                  <a:pt x="5103635" y="971054"/>
                  <a:pt x="5126489" y="983750"/>
                </a:cubicBezTo>
                <a:cubicBezTo>
                  <a:pt x="5149343" y="996447"/>
                  <a:pt x="5170746" y="1024562"/>
                  <a:pt x="5190699" y="1068094"/>
                </a:cubicBezTo>
                <a:cubicBezTo>
                  <a:pt x="5192513" y="1072085"/>
                  <a:pt x="5195233" y="1078252"/>
                  <a:pt x="5198862" y="1086595"/>
                </a:cubicBezTo>
                <a:cubicBezTo>
                  <a:pt x="5220627" y="1027827"/>
                  <a:pt x="5250012" y="975770"/>
                  <a:pt x="5287014" y="930423"/>
                </a:cubicBezTo>
                <a:lnTo>
                  <a:pt x="5295722" y="920085"/>
                </a:lnTo>
                <a:close/>
                <a:moveTo>
                  <a:pt x="4009729" y="920085"/>
                </a:moveTo>
                <a:lnTo>
                  <a:pt x="4012994" y="925526"/>
                </a:lnTo>
                <a:cubicBezTo>
                  <a:pt x="4045643" y="987560"/>
                  <a:pt x="4069767" y="1043789"/>
                  <a:pt x="4085366" y="1094213"/>
                </a:cubicBezTo>
                <a:lnTo>
                  <a:pt x="4091896" y="1094213"/>
                </a:lnTo>
                <a:cubicBezTo>
                  <a:pt x="4094073" y="1048867"/>
                  <a:pt x="4105500" y="1016672"/>
                  <a:pt x="4126178" y="997626"/>
                </a:cubicBezTo>
                <a:cubicBezTo>
                  <a:pt x="4146855" y="978581"/>
                  <a:pt x="4180593" y="969058"/>
                  <a:pt x="4227390" y="969058"/>
                </a:cubicBezTo>
                <a:cubicBezTo>
                  <a:pt x="4244077" y="969058"/>
                  <a:pt x="4261672" y="970147"/>
                  <a:pt x="4280173" y="972323"/>
                </a:cubicBezTo>
                <a:lnTo>
                  <a:pt x="4280173" y="998987"/>
                </a:lnTo>
                <a:lnTo>
                  <a:pt x="4274187" y="998987"/>
                </a:lnTo>
                <a:lnTo>
                  <a:pt x="4241538" y="998443"/>
                </a:lnTo>
                <a:cubicBezTo>
                  <a:pt x="4200182" y="998443"/>
                  <a:pt x="4170526" y="1006786"/>
                  <a:pt x="4152569" y="1023474"/>
                </a:cubicBezTo>
                <a:cubicBezTo>
                  <a:pt x="4134612" y="1040161"/>
                  <a:pt x="4123638" y="1069727"/>
                  <a:pt x="4119648" y="1112170"/>
                </a:cubicBezTo>
                <a:lnTo>
                  <a:pt x="4133796" y="1112170"/>
                </a:lnTo>
                <a:cubicBezTo>
                  <a:pt x="4136698" y="1075168"/>
                  <a:pt x="4146039" y="1049321"/>
                  <a:pt x="4161820" y="1034629"/>
                </a:cubicBezTo>
                <a:cubicBezTo>
                  <a:pt x="4177600" y="1019937"/>
                  <a:pt x="4204174" y="1012590"/>
                  <a:pt x="4241538" y="1012590"/>
                </a:cubicBezTo>
                <a:lnTo>
                  <a:pt x="4280173" y="1013135"/>
                </a:lnTo>
                <a:lnTo>
                  <a:pt x="4280173" y="1554567"/>
                </a:lnTo>
                <a:lnTo>
                  <a:pt x="4203991" y="1618233"/>
                </a:lnTo>
                <a:lnTo>
                  <a:pt x="4452669" y="1618233"/>
                </a:lnTo>
                <a:lnTo>
                  <a:pt x="4388459" y="1558920"/>
                </a:lnTo>
                <a:lnTo>
                  <a:pt x="4388459" y="969058"/>
                </a:lnTo>
                <a:lnTo>
                  <a:pt x="4394989" y="969058"/>
                </a:lnTo>
                <a:cubicBezTo>
                  <a:pt x="4411314" y="967607"/>
                  <a:pt x="4427638" y="966882"/>
                  <a:pt x="4443963" y="966882"/>
                </a:cubicBezTo>
                <a:cubicBezTo>
                  <a:pt x="4483867" y="966882"/>
                  <a:pt x="4513524" y="974863"/>
                  <a:pt x="4532933" y="990824"/>
                </a:cubicBezTo>
                <a:cubicBezTo>
                  <a:pt x="4552340" y="1006786"/>
                  <a:pt x="4567304" y="1035445"/>
                  <a:pt x="4577824" y="1076801"/>
                </a:cubicBezTo>
                <a:lnTo>
                  <a:pt x="4579457" y="1083875"/>
                </a:lnTo>
                <a:lnTo>
                  <a:pt x="4584898" y="1087684"/>
                </a:lnTo>
                <a:lnTo>
                  <a:pt x="4585987" y="1084963"/>
                </a:lnTo>
                <a:cubicBezTo>
                  <a:pt x="4596870" y="1050137"/>
                  <a:pt x="4608660" y="1021115"/>
                  <a:pt x="4621358" y="997899"/>
                </a:cubicBezTo>
                <a:lnTo>
                  <a:pt x="4658359" y="932600"/>
                </a:lnTo>
                <a:cubicBezTo>
                  <a:pt x="4659447" y="930423"/>
                  <a:pt x="4661625" y="926252"/>
                  <a:pt x="4664889" y="920085"/>
                </a:cubicBezTo>
                <a:close/>
                <a:moveTo>
                  <a:pt x="3378075" y="920085"/>
                </a:moveTo>
                <a:lnTo>
                  <a:pt x="3452079" y="986471"/>
                </a:lnTo>
                <a:lnTo>
                  <a:pt x="3452079" y="1347789"/>
                </a:lnTo>
                <a:cubicBezTo>
                  <a:pt x="3452079" y="1451541"/>
                  <a:pt x="3467134" y="1521736"/>
                  <a:pt x="3497244" y="1558376"/>
                </a:cubicBezTo>
                <a:cubicBezTo>
                  <a:pt x="3534972" y="1604810"/>
                  <a:pt x="3601359" y="1628027"/>
                  <a:pt x="3696404" y="1628027"/>
                </a:cubicBezTo>
                <a:cubicBezTo>
                  <a:pt x="3786371" y="1628027"/>
                  <a:pt x="3846953" y="1604810"/>
                  <a:pt x="3878151" y="1558376"/>
                </a:cubicBezTo>
                <a:cubicBezTo>
                  <a:pt x="3890485" y="1540237"/>
                  <a:pt x="3898738" y="1517020"/>
                  <a:pt x="3902910" y="1488724"/>
                </a:cubicBezTo>
                <a:cubicBezTo>
                  <a:pt x="3907082" y="1460428"/>
                  <a:pt x="3909168" y="1413994"/>
                  <a:pt x="3909168" y="1349421"/>
                </a:cubicBezTo>
                <a:lnTo>
                  <a:pt x="3909168" y="997899"/>
                </a:lnTo>
                <a:lnTo>
                  <a:pt x="4006571" y="920085"/>
                </a:lnTo>
                <a:lnTo>
                  <a:pt x="3774762" y="920085"/>
                </a:lnTo>
                <a:lnTo>
                  <a:pt x="3859650" y="997899"/>
                </a:lnTo>
                <a:lnTo>
                  <a:pt x="3857473" y="1349965"/>
                </a:lnTo>
                <a:cubicBezTo>
                  <a:pt x="3857473" y="1441746"/>
                  <a:pt x="3848585" y="1501603"/>
                  <a:pt x="3830810" y="1529536"/>
                </a:cubicBezTo>
                <a:cubicBezTo>
                  <a:pt x="3808681" y="1563999"/>
                  <a:pt x="3768232" y="1581230"/>
                  <a:pt x="3709464" y="1581230"/>
                </a:cubicBezTo>
                <a:cubicBezTo>
                  <a:pt x="3656137" y="1581230"/>
                  <a:pt x="3618227" y="1569894"/>
                  <a:pt x="3595736" y="1547221"/>
                </a:cubicBezTo>
                <a:cubicBezTo>
                  <a:pt x="3573244" y="1524548"/>
                  <a:pt x="3561998" y="1486185"/>
                  <a:pt x="3561998" y="1432132"/>
                </a:cubicBezTo>
                <a:lnTo>
                  <a:pt x="3560910" y="1348333"/>
                </a:lnTo>
                <a:lnTo>
                  <a:pt x="3560910" y="992457"/>
                </a:lnTo>
                <a:lnTo>
                  <a:pt x="3634915" y="920085"/>
                </a:lnTo>
                <a:close/>
                <a:moveTo>
                  <a:pt x="2755131" y="920085"/>
                </a:moveTo>
                <a:lnTo>
                  <a:pt x="2821518" y="985927"/>
                </a:lnTo>
                <a:lnTo>
                  <a:pt x="2821518" y="1252562"/>
                </a:lnTo>
                <a:lnTo>
                  <a:pt x="2812812" y="1252562"/>
                </a:lnTo>
                <a:cubicBezTo>
                  <a:pt x="2763838" y="1252562"/>
                  <a:pt x="2728286" y="1272877"/>
                  <a:pt x="2706158" y="1313507"/>
                </a:cubicBezTo>
                <a:lnTo>
                  <a:pt x="2711599" y="1321669"/>
                </a:lnTo>
                <a:cubicBezTo>
                  <a:pt x="2734816" y="1302805"/>
                  <a:pt x="2765833" y="1293373"/>
                  <a:pt x="2804649" y="1293373"/>
                </a:cubicBezTo>
                <a:cubicBezTo>
                  <a:pt x="2807551" y="1293373"/>
                  <a:pt x="2813174" y="1293918"/>
                  <a:pt x="2821518" y="1295006"/>
                </a:cubicBezTo>
                <a:lnTo>
                  <a:pt x="2821518" y="1321669"/>
                </a:lnTo>
                <a:lnTo>
                  <a:pt x="2817164" y="1322214"/>
                </a:lnTo>
                <a:lnTo>
                  <a:pt x="2797575" y="1322214"/>
                </a:lnTo>
                <a:cubicBezTo>
                  <a:pt x="2778349" y="1322214"/>
                  <a:pt x="2756582" y="1329106"/>
                  <a:pt x="2732277" y="1342891"/>
                </a:cubicBezTo>
                <a:lnTo>
                  <a:pt x="2737174" y="1352686"/>
                </a:lnTo>
                <a:cubicBezTo>
                  <a:pt x="2761117" y="1341440"/>
                  <a:pt x="2786148" y="1335817"/>
                  <a:pt x="2812267" y="1335817"/>
                </a:cubicBezTo>
                <a:cubicBezTo>
                  <a:pt x="2814081" y="1335817"/>
                  <a:pt x="2817164" y="1335999"/>
                  <a:pt x="2821518" y="1336361"/>
                </a:cubicBezTo>
                <a:lnTo>
                  <a:pt x="2821518" y="1554567"/>
                </a:lnTo>
                <a:lnTo>
                  <a:pt x="2745881" y="1618233"/>
                </a:lnTo>
                <a:lnTo>
                  <a:pt x="2998912" y="1618233"/>
                </a:lnTo>
                <a:lnTo>
                  <a:pt x="2932525" y="1558376"/>
                </a:lnTo>
                <a:lnTo>
                  <a:pt x="2932525" y="1295006"/>
                </a:lnTo>
                <a:lnTo>
                  <a:pt x="2999456" y="1295006"/>
                </a:lnTo>
                <a:cubicBezTo>
                  <a:pt x="3083255" y="1295006"/>
                  <a:pt x="3144382" y="1288657"/>
                  <a:pt x="3182835" y="1275961"/>
                </a:cubicBezTo>
                <a:cubicBezTo>
                  <a:pt x="3221289" y="1263264"/>
                  <a:pt x="3251217" y="1242586"/>
                  <a:pt x="3272620" y="1213927"/>
                </a:cubicBezTo>
                <a:cubicBezTo>
                  <a:pt x="3294024" y="1185268"/>
                  <a:pt x="3304726" y="1151531"/>
                  <a:pt x="3304726" y="1112715"/>
                </a:cubicBezTo>
                <a:cubicBezTo>
                  <a:pt x="3304726" y="1048867"/>
                  <a:pt x="3276792" y="998987"/>
                  <a:pt x="3220926" y="963073"/>
                </a:cubicBezTo>
                <a:cubicBezTo>
                  <a:pt x="3177031" y="934414"/>
                  <a:pt x="3103208" y="920085"/>
                  <a:pt x="2999456" y="920085"/>
                </a:cubicBezTo>
                <a:close/>
                <a:moveTo>
                  <a:pt x="1907685" y="920085"/>
                </a:moveTo>
                <a:lnTo>
                  <a:pt x="1979514" y="987560"/>
                </a:lnTo>
                <a:lnTo>
                  <a:pt x="1979514" y="1437574"/>
                </a:lnTo>
                <a:cubicBezTo>
                  <a:pt x="1979514" y="1486548"/>
                  <a:pt x="1973074" y="1522371"/>
                  <a:pt x="1960196" y="1545044"/>
                </a:cubicBezTo>
                <a:cubicBezTo>
                  <a:pt x="1947318" y="1567717"/>
                  <a:pt x="1920745" y="1590118"/>
                  <a:pt x="1880478" y="1612247"/>
                </a:cubicBezTo>
                <a:lnTo>
                  <a:pt x="1869051" y="1618233"/>
                </a:lnTo>
                <a:lnTo>
                  <a:pt x="2111743" y="1618233"/>
                </a:lnTo>
                <a:lnTo>
                  <a:pt x="2131876" y="1648161"/>
                </a:lnTo>
                <a:lnTo>
                  <a:pt x="1864697" y="1648161"/>
                </a:lnTo>
                <a:lnTo>
                  <a:pt x="1874492" y="1662853"/>
                </a:lnTo>
                <a:lnTo>
                  <a:pt x="2159084" y="1662853"/>
                </a:lnTo>
                <a:lnTo>
                  <a:pt x="2110110" y="1600820"/>
                </a:lnTo>
                <a:cubicBezTo>
                  <a:pt x="2091246" y="1581593"/>
                  <a:pt x="2079275" y="1563999"/>
                  <a:pt x="2074196" y="1548037"/>
                </a:cubicBezTo>
                <a:cubicBezTo>
                  <a:pt x="2069118" y="1532075"/>
                  <a:pt x="2066578" y="1504867"/>
                  <a:pt x="2066578" y="1466414"/>
                </a:cubicBezTo>
                <a:lnTo>
                  <a:pt x="2066578" y="1178557"/>
                </a:lnTo>
                <a:lnTo>
                  <a:pt x="2215676" y="1617689"/>
                </a:lnTo>
                <a:lnTo>
                  <a:pt x="2253767" y="1617689"/>
                </a:lnTo>
                <a:lnTo>
                  <a:pt x="2456191" y="1058844"/>
                </a:lnTo>
                <a:lnTo>
                  <a:pt x="2456191" y="1142099"/>
                </a:lnTo>
                <a:lnTo>
                  <a:pt x="2274444" y="1648161"/>
                </a:lnTo>
                <a:lnTo>
                  <a:pt x="2227103" y="1648161"/>
                </a:lnTo>
                <a:lnTo>
                  <a:pt x="2231456" y="1662853"/>
                </a:lnTo>
                <a:lnTo>
                  <a:pt x="2283695" y="1662853"/>
                </a:lnTo>
                <a:lnTo>
                  <a:pt x="2456191" y="1188352"/>
                </a:lnTo>
                <a:lnTo>
                  <a:pt x="2456191" y="1554567"/>
                </a:lnTo>
                <a:lnTo>
                  <a:pt x="2380554" y="1618233"/>
                </a:lnTo>
                <a:lnTo>
                  <a:pt x="2630864" y="1618233"/>
                </a:lnTo>
                <a:lnTo>
                  <a:pt x="2563934" y="1554567"/>
                </a:lnTo>
                <a:lnTo>
                  <a:pt x="2563934" y="995722"/>
                </a:lnTo>
                <a:lnTo>
                  <a:pt x="2638483" y="920085"/>
                </a:lnTo>
                <a:lnTo>
                  <a:pt x="2362597" y="920085"/>
                </a:lnTo>
                <a:lnTo>
                  <a:pt x="2428984" y="991369"/>
                </a:lnTo>
                <a:lnTo>
                  <a:pt x="2288592" y="1379350"/>
                </a:lnTo>
                <a:lnTo>
                  <a:pt x="2159084" y="1000075"/>
                </a:lnTo>
                <a:lnTo>
                  <a:pt x="2227103" y="952190"/>
                </a:lnTo>
                <a:lnTo>
                  <a:pt x="2215676" y="942939"/>
                </a:lnTo>
                <a:lnTo>
                  <a:pt x="2144392" y="995722"/>
                </a:lnTo>
                <a:lnTo>
                  <a:pt x="2283695" y="1399483"/>
                </a:lnTo>
                <a:lnTo>
                  <a:pt x="2264105" y="1446825"/>
                </a:lnTo>
                <a:lnTo>
                  <a:pt x="2110110" y="991369"/>
                </a:lnTo>
                <a:lnTo>
                  <a:pt x="2189012" y="920085"/>
                </a:lnTo>
                <a:close/>
                <a:moveTo>
                  <a:pt x="1515454" y="913010"/>
                </a:moveTo>
                <a:cubicBezTo>
                  <a:pt x="1423310" y="913010"/>
                  <a:pt x="1350031" y="945297"/>
                  <a:pt x="1295616" y="1009870"/>
                </a:cubicBezTo>
                <a:cubicBezTo>
                  <a:pt x="1241200" y="1074443"/>
                  <a:pt x="1213993" y="1161507"/>
                  <a:pt x="1213993" y="1271063"/>
                </a:cubicBezTo>
                <a:cubicBezTo>
                  <a:pt x="1213993" y="1399120"/>
                  <a:pt x="1253716" y="1495798"/>
                  <a:pt x="1333162" y="1561097"/>
                </a:cubicBezTo>
                <a:cubicBezTo>
                  <a:pt x="1387215" y="1605354"/>
                  <a:pt x="1448885" y="1627483"/>
                  <a:pt x="1518174" y="1627483"/>
                </a:cubicBezTo>
                <a:cubicBezTo>
                  <a:pt x="1605964" y="1627483"/>
                  <a:pt x="1675888" y="1596104"/>
                  <a:pt x="1727945" y="1533345"/>
                </a:cubicBezTo>
                <a:cubicBezTo>
                  <a:pt x="1780003" y="1470586"/>
                  <a:pt x="1806031" y="1386424"/>
                  <a:pt x="1806031" y="1280858"/>
                </a:cubicBezTo>
                <a:cubicBezTo>
                  <a:pt x="1806031" y="1169125"/>
                  <a:pt x="1779640" y="1079884"/>
                  <a:pt x="1726857" y="1013135"/>
                </a:cubicBezTo>
                <a:cubicBezTo>
                  <a:pt x="1674074" y="946385"/>
                  <a:pt x="1603606" y="913010"/>
                  <a:pt x="1515454" y="913010"/>
                </a:cubicBezTo>
                <a:close/>
                <a:moveTo>
                  <a:pt x="5704277" y="910834"/>
                </a:moveTo>
                <a:cubicBezTo>
                  <a:pt x="5605242" y="910834"/>
                  <a:pt x="5512735" y="935684"/>
                  <a:pt x="5426758" y="985383"/>
                </a:cubicBezTo>
                <a:lnTo>
                  <a:pt x="5431112" y="987015"/>
                </a:lnTo>
                <a:cubicBezTo>
                  <a:pt x="5448887" y="993908"/>
                  <a:pt x="5466119" y="1002433"/>
                  <a:pt x="5482806" y="1012590"/>
                </a:cubicBezTo>
                <a:lnTo>
                  <a:pt x="5482806" y="1280314"/>
                </a:lnTo>
                <a:cubicBezTo>
                  <a:pt x="5474464" y="1281402"/>
                  <a:pt x="5465393" y="1281946"/>
                  <a:pt x="5455599" y="1281946"/>
                </a:cubicBezTo>
                <a:cubicBezTo>
                  <a:pt x="5446529" y="1281946"/>
                  <a:pt x="5433832" y="1281402"/>
                  <a:pt x="5417508" y="1280314"/>
                </a:cubicBezTo>
                <a:cubicBezTo>
                  <a:pt x="5416783" y="1282490"/>
                  <a:pt x="5416239" y="1284123"/>
                  <a:pt x="5415876" y="1285211"/>
                </a:cubicBezTo>
                <a:cubicBezTo>
                  <a:pt x="5411522" y="1300085"/>
                  <a:pt x="5408984" y="1308247"/>
                  <a:pt x="5408257" y="1309698"/>
                </a:cubicBezTo>
                <a:cubicBezTo>
                  <a:pt x="5401727" y="1328199"/>
                  <a:pt x="5398100" y="1339989"/>
                  <a:pt x="5397374" y="1345068"/>
                </a:cubicBezTo>
                <a:lnTo>
                  <a:pt x="5403360" y="1342891"/>
                </a:lnTo>
                <a:cubicBezTo>
                  <a:pt x="5435284" y="1333459"/>
                  <a:pt x="5461947" y="1328743"/>
                  <a:pt x="5483351" y="1328743"/>
                </a:cubicBezTo>
                <a:lnTo>
                  <a:pt x="5483351" y="1357039"/>
                </a:lnTo>
                <a:lnTo>
                  <a:pt x="5478997" y="1358128"/>
                </a:lnTo>
                <a:lnTo>
                  <a:pt x="5450157" y="1365202"/>
                </a:lnTo>
                <a:cubicBezTo>
                  <a:pt x="5441088" y="1367378"/>
                  <a:pt x="5428572" y="1371550"/>
                  <a:pt x="5412610" y="1377717"/>
                </a:cubicBezTo>
                <a:lnTo>
                  <a:pt x="5417508" y="1388600"/>
                </a:lnTo>
                <a:lnTo>
                  <a:pt x="5421861" y="1386968"/>
                </a:lnTo>
                <a:cubicBezTo>
                  <a:pt x="5438911" y="1381163"/>
                  <a:pt x="5457957" y="1375903"/>
                  <a:pt x="5478997" y="1371187"/>
                </a:cubicBezTo>
                <a:lnTo>
                  <a:pt x="5483351" y="1370643"/>
                </a:lnTo>
                <a:lnTo>
                  <a:pt x="5483351" y="1553478"/>
                </a:lnTo>
                <a:lnTo>
                  <a:pt x="5412610" y="1618233"/>
                </a:lnTo>
                <a:lnTo>
                  <a:pt x="5653126" y="1618233"/>
                </a:lnTo>
                <a:lnTo>
                  <a:pt x="5591093" y="1553478"/>
                </a:lnTo>
                <a:lnTo>
                  <a:pt x="5591093" y="1310786"/>
                </a:lnTo>
                <a:lnTo>
                  <a:pt x="5597078" y="1309698"/>
                </a:lnTo>
                <a:cubicBezTo>
                  <a:pt x="5659474" y="1302080"/>
                  <a:pt x="5701918" y="1295006"/>
                  <a:pt x="5724410" y="1288476"/>
                </a:cubicBezTo>
                <a:cubicBezTo>
                  <a:pt x="5725862" y="1291741"/>
                  <a:pt x="5726768" y="1293918"/>
                  <a:pt x="5727131" y="1295006"/>
                </a:cubicBezTo>
                <a:lnTo>
                  <a:pt x="5732572" y="1310786"/>
                </a:lnTo>
                <a:cubicBezTo>
                  <a:pt x="5732935" y="1311875"/>
                  <a:pt x="5734205" y="1314595"/>
                  <a:pt x="5736381" y="1318949"/>
                </a:cubicBezTo>
                <a:cubicBezTo>
                  <a:pt x="5708449" y="1330920"/>
                  <a:pt x="5673804" y="1339082"/>
                  <a:pt x="5632448" y="1343435"/>
                </a:cubicBezTo>
                <a:lnTo>
                  <a:pt x="5621021" y="1345068"/>
                </a:lnTo>
                <a:lnTo>
                  <a:pt x="5621021" y="1564362"/>
                </a:lnTo>
                <a:lnTo>
                  <a:pt x="5699923" y="1648161"/>
                </a:lnTo>
                <a:lnTo>
                  <a:pt x="5440907" y="1648161"/>
                </a:lnTo>
                <a:lnTo>
                  <a:pt x="5449613" y="1662853"/>
                </a:lnTo>
                <a:lnTo>
                  <a:pt x="5730940" y="1662853"/>
                </a:lnTo>
                <a:lnTo>
                  <a:pt x="5635169" y="1560552"/>
                </a:lnTo>
                <a:lnTo>
                  <a:pt x="5635169" y="1357039"/>
                </a:lnTo>
                <a:lnTo>
                  <a:pt x="5639522" y="1356495"/>
                </a:lnTo>
                <a:cubicBezTo>
                  <a:pt x="5681603" y="1349603"/>
                  <a:pt x="5715159" y="1340352"/>
                  <a:pt x="5740190" y="1328743"/>
                </a:cubicBezTo>
                <a:lnTo>
                  <a:pt x="5742367" y="1334185"/>
                </a:lnTo>
                <a:cubicBezTo>
                  <a:pt x="5784085" y="1431770"/>
                  <a:pt x="5816553" y="1550758"/>
                  <a:pt x="5839770" y="1691149"/>
                </a:cubicBezTo>
                <a:lnTo>
                  <a:pt x="5842491" y="1708562"/>
                </a:lnTo>
                <a:lnTo>
                  <a:pt x="5850654" y="1703121"/>
                </a:lnTo>
                <a:cubicBezTo>
                  <a:pt x="5902530" y="1669383"/>
                  <a:pt x="5955494" y="1643264"/>
                  <a:pt x="6009546" y="1624763"/>
                </a:cubicBezTo>
                <a:lnTo>
                  <a:pt x="6017709" y="1622042"/>
                </a:lnTo>
                <a:cubicBezTo>
                  <a:pt x="5974539" y="1587216"/>
                  <a:pt x="5931461" y="1537154"/>
                  <a:pt x="5888472" y="1471856"/>
                </a:cubicBezTo>
                <a:cubicBezTo>
                  <a:pt x="5845484" y="1406557"/>
                  <a:pt x="5811475" y="1339445"/>
                  <a:pt x="5786443" y="1270519"/>
                </a:cubicBezTo>
                <a:cubicBezTo>
                  <a:pt x="5843035" y="1256008"/>
                  <a:pt x="5887656" y="1232519"/>
                  <a:pt x="5920305" y="1200051"/>
                </a:cubicBezTo>
                <a:cubicBezTo>
                  <a:pt x="5952954" y="1167583"/>
                  <a:pt x="5969279" y="1130309"/>
                  <a:pt x="5969279" y="1088228"/>
                </a:cubicBezTo>
                <a:cubicBezTo>
                  <a:pt x="5969279" y="1036715"/>
                  <a:pt x="5944339" y="994271"/>
                  <a:pt x="5894458" y="960896"/>
                </a:cubicBezTo>
                <a:cubicBezTo>
                  <a:pt x="5844577" y="927521"/>
                  <a:pt x="5781183" y="910834"/>
                  <a:pt x="5704277" y="910834"/>
                </a:cubicBezTo>
                <a:close/>
                <a:moveTo>
                  <a:pt x="867753" y="902128"/>
                </a:moveTo>
                <a:cubicBezTo>
                  <a:pt x="782140" y="902128"/>
                  <a:pt x="710493" y="937316"/>
                  <a:pt x="652813" y="1007693"/>
                </a:cubicBezTo>
                <a:cubicBezTo>
                  <a:pt x="595133" y="1078070"/>
                  <a:pt x="566293" y="1165316"/>
                  <a:pt x="566293" y="1269431"/>
                </a:cubicBezTo>
                <a:cubicBezTo>
                  <a:pt x="566293" y="1382252"/>
                  <a:pt x="594044" y="1471765"/>
                  <a:pt x="649548" y="1537970"/>
                </a:cubicBezTo>
                <a:cubicBezTo>
                  <a:pt x="705052" y="1604175"/>
                  <a:pt x="779964" y="1637278"/>
                  <a:pt x="874283" y="1637278"/>
                </a:cubicBezTo>
                <a:cubicBezTo>
                  <a:pt x="979849" y="1637278"/>
                  <a:pt x="1049501" y="1597373"/>
                  <a:pt x="1083238" y="1517564"/>
                </a:cubicBezTo>
                <a:cubicBezTo>
                  <a:pt x="1099200" y="1479836"/>
                  <a:pt x="1107181" y="1443378"/>
                  <a:pt x="1107181" y="1408190"/>
                </a:cubicBezTo>
                <a:cubicBezTo>
                  <a:pt x="1107181" y="1384610"/>
                  <a:pt x="1100107" y="1372820"/>
                  <a:pt x="1085959" y="1372820"/>
                </a:cubicBezTo>
                <a:cubicBezTo>
                  <a:pt x="1075076" y="1372820"/>
                  <a:pt x="1068909" y="1380438"/>
                  <a:pt x="1067457" y="1395674"/>
                </a:cubicBezTo>
                <a:cubicBezTo>
                  <a:pt x="1061653" y="1458796"/>
                  <a:pt x="1043605" y="1507316"/>
                  <a:pt x="1013314" y="1541235"/>
                </a:cubicBezTo>
                <a:cubicBezTo>
                  <a:pt x="983023" y="1575154"/>
                  <a:pt x="942484" y="1592113"/>
                  <a:pt x="891696" y="1592113"/>
                </a:cubicBezTo>
                <a:cubicBezTo>
                  <a:pt x="828212" y="1592113"/>
                  <a:pt x="778603" y="1562910"/>
                  <a:pt x="742870" y="1504505"/>
                </a:cubicBezTo>
                <a:cubicBezTo>
                  <a:pt x="707138" y="1446099"/>
                  <a:pt x="689271" y="1365383"/>
                  <a:pt x="689271" y="1262357"/>
                </a:cubicBezTo>
                <a:cubicBezTo>
                  <a:pt x="689271" y="1142643"/>
                  <a:pt x="708680" y="1057755"/>
                  <a:pt x="747496" y="1007693"/>
                </a:cubicBezTo>
                <a:cubicBezTo>
                  <a:pt x="778331" y="967426"/>
                  <a:pt x="816784" y="947292"/>
                  <a:pt x="862856" y="947292"/>
                </a:cubicBezTo>
                <a:cubicBezTo>
                  <a:pt x="906026" y="947292"/>
                  <a:pt x="942847" y="963435"/>
                  <a:pt x="973319" y="995722"/>
                </a:cubicBezTo>
                <a:cubicBezTo>
                  <a:pt x="1003792" y="1028008"/>
                  <a:pt x="1023200" y="1071722"/>
                  <a:pt x="1031544" y="1126863"/>
                </a:cubicBezTo>
                <a:lnTo>
                  <a:pt x="1038617" y="1130672"/>
                </a:lnTo>
                <a:lnTo>
                  <a:pt x="1043515" y="1118156"/>
                </a:lnTo>
                <a:cubicBezTo>
                  <a:pt x="1067457" y="1061202"/>
                  <a:pt x="1095753" y="1004247"/>
                  <a:pt x="1128403" y="947292"/>
                </a:cubicBezTo>
                <a:lnTo>
                  <a:pt x="1134388" y="936953"/>
                </a:lnTo>
                <a:lnTo>
                  <a:pt x="1125682" y="932056"/>
                </a:lnTo>
                <a:cubicBezTo>
                  <a:pt x="1110446" y="942576"/>
                  <a:pt x="1093214" y="947836"/>
                  <a:pt x="1073988" y="947836"/>
                </a:cubicBezTo>
                <a:cubicBezTo>
                  <a:pt x="1056212" y="947836"/>
                  <a:pt x="1033720" y="942576"/>
                  <a:pt x="1006512" y="932056"/>
                </a:cubicBezTo>
                <a:cubicBezTo>
                  <a:pt x="954637" y="912104"/>
                  <a:pt x="908384" y="902128"/>
                  <a:pt x="867753" y="902128"/>
                </a:cubicBezTo>
                <a:close/>
                <a:moveTo>
                  <a:pt x="0" y="0"/>
                </a:moveTo>
                <a:lnTo>
                  <a:pt x="12192000" y="0"/>
                </a:lnTo>
                <a:lnTo>
                  <a:pt x="12192000" y="6858000"/>
                </a:lnTo>
                <a:lnTo>
                  <a:pt x="0" y="6858000"/>
                </a:lnTo>
                <a:close/>
              </a:path>
            </a:pathLst>
          </a:custGeom>
          <a:solidFill>
            <a:schemeClr val="tx2">
              <a:lumMod val="40000"/>
              <a:lumOff val="6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0908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EF09A6-5BAE-3155-5BF1-E848F0BD3011}"/>
              </a:ext>
            </a:extLst>
          </p:cNvPr>
          <p:cNvPicPr>
            <a:picLocks noChangeAspect="1"/>
          </p:cNvPicPr>
          <p:nvPr/>
        </p:nvPicPr>
        <p:blipFill>
          <a:blip r:embed="rId2"/>
          <a:stretch>
            <a:fillRect/>
          </a:stretch>
        </p:blipFill>
        <p:spPr>
          <a:xfrm>
            <a:off x="79066" y="441171"/>
            <a:ext cx="12033868" cy="5975657"/>
          </a:xfrm>
          <a:prstGeom prst="rect">
            <a:avLst/>
          </a:prstGeom>
        </p:spPr>
      </p:pic>
    </p:spTree>
    <p:extLst>
      <p:ext uri="{BB962C8B-B14F-4D97-AF65-F5344CB8AC3E}">
        <p14:creationId xmlns:p14="http://schemas.microsoft.com/office/powerpoint/2010/main" val="616557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CDFD2-4C0E-31B5-5398-59814D2DD1CB}"/>
              </a:ext>
            </a:extLst>
          </p:cNvPr>
          <p:cNvPicPr>
            <a:picLocks noChangeAspect="1"/>
          </p:cNvPicPr>
          <p:nvPr/>
        </p:nvPicPr>
        <p:blipFill>
          <a:blip r:embed="rId2"/>
          <a:stretch>
            <a:fillRect/>
          </a:stretch>
        </p:blipFill>
        <p:spPr>
          <a:xfrm>
            <a:off x="88591" y="431646"/>
            <a:ext cx="12014817" cy="5994708"/>
          </a:xfrm>
          <a:prstGeom prst="rect">
            <a:avLst/>
          </a:prstGeom>
        </p:spPr>
      </p:pic>
    </p:spTree>
    <p:extLst>
      <p:ext uri="{BB962C8B-B14F-4D97-AF65-F5344CB8AC3E}">
        <p14:creationId xmlns:p14="http://schemas.microsoft.com/office/powerpoint/2010/main" val="532923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00B96-B9C3-F9F7-C829-7558BCA30671}"/>
              </a:ext>
            </a:extLst>
          </p:cNvPr>
          <p:cNvPicPr>
            <a:picLocks noChangeAspect="1"/>
          </p:cNvPicPr>
          <p:nvPr/>
        </p:nvPicPr>
        <p:blipFill>
          <a:blip r:embed="rId2"/>
          <a:stretch>
            <a:fillRect/>
          </a:stretch>
        </p:blipFill>
        <p:spPr>
          <a:xfrm>
            <a:off x="79066" y="434821"/>
            <a:ext cx="12033868" cy="5988358"/>
          </a:xfrm>
          <a:prstGeom prst="rect">
            <a:avLst/>
          </a:prstGeom>
        </p:spPr>
      </p:pic>
    </p:spTree>
    <p:extLst>
      <p:ext uri="{BB962C8B-B14F-4D97-AF65-F5344CB8AC3E}">
        <p14:creationId xmlns:p14="http://schemas.microsoft.com/office/powerpoint/2010/main" val="4045051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24B50C-DECB-DE92-ACC6-D1C607AF25BF}"/>
              </a:ext>
            </a:extLst>
          </p:cNvPr>
          <p:cNvPicPr>
            <a:picLocks noChangeAspect="1"/>
          </p:cNvPicPr>
          <p:nvPr/>
        </p:nvPicPr>
        <p:blipFill>
          <a:blip r:embed="rId2"/>
          <a:stretch>
            <a:fillRect/>
          </a:stretch>
        </p:blipFill>
        <p:spPr>
          <a:xfrm>
            <a:off x="88591" y="422120"/>
            <a:ext cx="12014817" cy="6013759"/>
          </a:xfrm>
          <a:prstGeom prst="rect">
            <a:avLst/>
          </a:prstGeom>
        </p:spPr>
      </p:pic>
    </p:spTree>
    <p:extLst>
      <p:ext uri="{BB962C8B-B14F-4D97-AF65-F5344CB8AC3E}">
        <p14:creationId xmlns:p14="http://schemas.microsoft.com/office/powerpoint/2010/main" val="69934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4D79B4E-AEF9-6F0F-7F6F-4E23217298E7}"/>
              </a:ext>
            </a:extLst>
          </p:cNvPr>
          <p:cNvSpPr/>
          <p:nvPr/>
        </p:nvSpPr>
        <p:spPr>
          <a:xfrm rot="5400000">
            <a:off x="3527629" y="-2486928"/>
            <a:ext cx="12168000" cy="9774455"/>
          </a:xfrm>
          <a:custGeom>
            <a:avLst/>
            <a:gdLst>
              <a:gd name="connsiteX0" fmla="*/ 8643087 w 12204435"/>
              <a:gd name="connsiteY0" fmla="*/ 4201428 h 9774455"/>
              <a:gd name="connsiteX1" fmla="*/ 9343325 w 12204435"/>
              <a:gd name="connsiteY1" fmla="*/ 2800954 h 9774455"/>
              <a:gd name="connsiteX2" fmla="*/ 11504197 w 12204435"/>
              <a:gd name="connsiteY2" fmla="*/ 2800954 h 9774455"/>
              <a:gd name="connsiteX3" fmla="*/ 12204435 w 12204435"/>
              <a:gd name="connsiteY3" fmla="*/ 4201428 h 9774455"/>
              <a:gd name="connsiteX4" fmla="*/ 11504197 w 12204435"/>
              <a:gd name="connsiteY4" fmla="*/ 5601902 h 9774455"/>
              <a:gd name="connsiteX5" fmla="*/ 9343325 w 12204435"/>
              <a:gd name="connsiteY5" fmla="*/ 5601902 h 9774455"/>
              <a:gd name="connsiteX6" fmla="*/ 8643087 w 12204435"/>
              <a:gd name="connsiteY6" fmla="*/ 7002379 h 9774455"/>
              <a:gd name="connsiteX7" fmla="*/ 9343325 w 12204435"/>
              <a:gd name="connsiteY7" fmla="*/ 5601904 h 9774455"/>
              <a:gd name="connsiteX8" fmla="*/ 11504197 w 12204435"/>
              <a:gd name="connsiteY8" fmla="*/ 5601904 h 9774455"/>
              <a:gd name="connsiteX9" fmla="*/ 12204435 w 12204435"/>
              <a:gd name="connsiteY9" fmla="*/ 7002379 h 9774455"/>
              <a:gd name="connsiteX10" fmla="*/ 11504197 w 12204435"/>
              <a:gd name="connsiteY10" fmla="*/ 8402853 h 9774455"/>
              <a:gd name="connsiteX11" fmla="*/ 9343325 w 12204435"/>
              <a:gd name="connsiteY11" fmla="*/ 8402853 h 9774455"/>
              <a:gd name="connsiteX12" fmla="*/ 8578114 w 12204435"/>
              <a:gd name="connsiteY12" fmla="*/ 1400476 h 9774455"/>
              <a:gd name="connsiteX13" fmla="*/ 9278352 w 12204435"/>
              <a:gd name="connsiteY13" fmla="*/ 0 h 9774455"/>
              <a:gd name="connsiteX14" fmla="*/ 11439224 w 12204435"/>
              <a:gd name="connsiteY14" fmla="*/ 0 h 9774455"/>
              <a:gd name="connsiteX15" fmla="*/ 12139462 w 12204435"/>
              <a:gd name="connsiteY15" fmla="*/ 1400476 h 9774455"/>
              <a:gd name="connsiteX16" fmla="*/ 11439224 w 12204435"/>
              <a:gd name="connsiteY16" fmla="*/ 2800950 h 9774455"/>
              <a:gd name="connsiteX17" fmla="*/ 9278352 w 12204435"/>
              <a:gd name="connsiteY17" fmla="*/ 2800950 h 9774455"/>
              <a:gd name="connsiteX18" fmla="*/ 5781709 w 12204435"/>
              <a:gd name="connsiteY18" fmla="*/ 5601902 h 9774455"/>
              <a:gd name="connsiteX19" fmla="*/ 5801897 w 12204435"/>
              <a:gd name="connsiteY19" fmla="*/ 5601902 h 9774455"/>
              <a:gd name="connsiteX20" fmla="*/ 6502135 w 12204435"/>
              <a:gd name="connsiteY20" fmla="*/ 4201428 h 9774455"/>
              <a:gd name="connsiteX21" fmla="*/ 6487699 w 12204435"/>
              <a:gd name="connsiteY21" fmla="*/ 4172556 h 9774455"/>
              <a:gd name="connsiteX22" fmla="*/ 8628383 w 12204435"/>
              <a:gd name="connsiteY22" fmla="*/ 4172556 h 9774455"/>
              <a:gd name="connsiteX23" fmla="*/ 9328621 w 12204435"/>
              <a:gd name="connsiteY23" fmla="*/ 5573030 h 9774455"/>
              <a:gd name="connsiteX24" fmla="*/ 8628383 w 12204435"/>
              <a:gd name="connsiteY24" fmla="*/ 6973503 h 9774455"/>
              <a:gd name="connsiteX25" fmla="*/ 6487697 w 12204435"/>
              <a:gd name="connsiteY25" fmla="*/ 6973503 h 9774455"/>
              <a:gd name="connsiteX26" fmla="*/ 5801897 w 12204435"/>
              <a:gd name="connsiteY26" fmla="*/ 5601904 h 9774455"/>
              <a:gd name="connsiteX27" fmla="*/ 5781710 w 12204435"/>
              <a:gd name="connsiteY27" fmla="*/ 5601904 h 9774455"/>
              <a:gd name="connsiteX28" fmla="*/ 5781709 w 12204435"/>
              <a:gd name="connsiteY28" fmla="*/ 8402853 h 9774455"/>
              <a:gd name="connsiteX29" fmla="*/ 5801897 w 12204435"/>
              <a:gd name="connsiteY29" fmla="*/ 8402853 h 9774455"/>
              <a:gd name="connsiteX30" fmla="*/ 6502135 w 12204435"/>
              <a:gd name="connsiteY30" fmla="*/ 7002379 h 9774455"/>
              <a:gd name="connsiteX31" fmla="*/ 6487699 w 12204435"/>
              <a:gd name="connsiteY31" fmla="*/ 6973506 h 9774455"/>
              <a:gd name="connsiteX32" fmla="*/ 8628383 w 12204435"/>
              <a:gd name="connsiteY32" fmla="*/ 6973506 h 9774455"/>
              <a:gd name="connsiteX33" fmla="*/ 9328621 w 12204435"/>
              <a:gd name="connsiteY33" fmla="*/ 8373981 h 9774455"/>
              <a:gd name="connsiteX34" fmla="*/ 8628383 w 12204435"/>
              <a:gd name="connsiteY34" fmla="*/ 9774455 h 9774455"/>
              <a:gd name="connsiteX35" fmla="*/ 6467511 w 12204435"/>
              <a:gd name="connsiteY35" fmla="*/ 9774455 h 9774455"/>
              <a:gd name="connsiteX36" fmla="*/ 5716736 w 12204435"/>
              <a:gd name="connsiteY36" fmla="*/ 2800950 h 9774455"/>
              <a:gd name="connsiteX37" fmla="*/ 5736924 w 12204435"/>
              <a:gd name="connsiteY37" fmla="*/ 2800950 h 9774455"/>
              <a:gd name="connsiteX38" fmla="*/ 6437162 w 12204435"/>
              <a:gd name="connsiteY38" fmla="*/ 1400476 h 9774455"/>
              <a:gd name="connsiteX39" fmla="*/ 6422725 w 12204435"/>
              <a:gd name="connsiteY39" fmla="*/ 1371602 h 9774455"/>
              <a:gd name="connsiteX40" fmla="*/ 8563410 w 12204435"/>
              <a:gd name="connsiteY40" fmla="*/ 1371602 h 9774455"/>
              <a:gd name="connsiteX41" fmla="*/ 9263648 w 12204435"/>
              <a:gd name="connsiteY41" fmla="*/ 2772078 h 9774455"/>
              <a:gd name="connsiteX42" fmla="*/ 8563410 w 12204435"/>
              <a:gd name="connsiteY42" fmla="*/ 4172552 h 9774455"/>
              <a:gd name="connsiteX43" fmla="*/ 6487697 w 12204435"/>
              <a:gd name="connsiteY43" fmla="*/ 4172552 h 9774455"/>
              <a:gd name="connsiteX44" fmla="*/ 5801897 w 12204435"/>
              <a:gd name="connsiteY44" fmla="*/ 2800954 h 9774455"/>
              <a:gd name="connsiteX45" fmla="*/ 5716738 w 12204435"/>
              <a:gd name="connsiteY45" fmla="*/ 2800954 h 9774455"/>
              <a:gd name="connsiteX46" fmla="*/ 2940787 w 12204435"/>
              <a:gd name="connsiteY46" fmla="*/ 4201428 h 9774455"/>
              <a:gd name="connsiteX47" fmla="*/ 3641025 w 12204435"/>
              <a:gd name="connsiteY47" fmla="*/ 2800954 h 9774455"/>
              <a:gd name="connsiteX48" fmla="*/ 5716738 w 12204435"/>
              <a:gd name="connsiteY48" fmla="*/ 2800954 h 9774455"/>
              <a:gd name="connsiteX49" fmla="*/ 6402538 w 12204435"/>
              <a:gd name="connsiteY49" fmla="*/ 4172552 h 9774455"/>
              <a:gd name="connsiteX50" fmla="*/ 6487697 w 12204435"/>
              <a:gd name="connsiteY50" fmla="*/ 4172552 h 9774455"/>
              <a:gd name="connsiteX51" fmla="*/ 6487699 w 12204435"/>
              <a:gd name="connsiteY51" fmla="*/ 4172556 h 9774455"/>
              <a:gd name="connsiteX52" fmla="*/ 6467511 w 12204435"/>
              <a:gd name="connsiteY52" fmla="*/ 4172556 h 9774455"/>
              <a:gd name="connsiteX53" fmla="*/ 5767273 w 12204435"/>
              <a:gd name="connsiteY53" fmla="*/ 5573030 h 9774455"/>
              <a:gd name="connsiteX54" fmla="*/ 5781709 w 12204435"/>
              <a:gd name="connsiteY54" fmla="*/ 5601902 h 9774455"/>
              <a:gd name="connsiteX55" fmla="*/ 3641025 w 12204435"/>
              <a:gd name="connsiteY55" fmla="*/ 5601902 h 9774455"/>
              <a:gd name="connsiteX56" fmla="*/ 2940787 w 12204435"/>
              <a:gd name="connsiteY56" fmla="*/ 7002379 h 9774455"/>
              <a:gd name="connsiteX57" fmla="*/ 3641025 w 12204435"/>
              <a:gd name="connsiteY57" fmla="*/ 5601904 h 9774455"/>
              <a:gd name="connsiteX58" fmla="*/ 5781710 w 12204435"/>
              <a:gd name="connsiteY58" fmla="*/ 5601904 h 9774455"/>
              <a:gd name="connsiteX59" fmla="*/ 6467511 w 12204435"/>
              <a:gd name="connsiteY59" fmla="*/ 6973503 h 9774455"/>
              <a:gd name="connsiteX60" fmla="*/ 6487697 w 12204435"/>
              <a:gd name="connsiteY60" fmla="*/ 6973503 h 9774455"/>
              <a:gd name="connsiteX61" fmla="*/ 6487699 w 12204435"/>
              <a:gd name="connsiteY61" fmla="*/ 6973506 h 9774455"/>
              <a:gd name="connsiteX62" fmla="*/ 6467511 w 12204435"/>
              <a:gd name="connsiteY62" fmla="*/ 6973506 h 9774455"/>
              <a:gd name="connsiteX63" fmla="*/ 5767273 w 12204435"/>
              <a:gd name="connsiteY63" fmla="*/ 8373981 h 9774455"/>
              <a:gd name="connsiteX64" fmla="*/ 5781709 w 12204435"/>
              <a:gd name="connsiteY64" fmla="*/ 8402853 h 9774455"/>
              <a:gd name="connsiteX65" fmla="*/ 3641025 w 12204435"/>
              <a:gd name="connsiteY65" fmla="*/ 8402853 h 9774455"/>
              <a:gd name="connsiteX66" fmla="*/ 2875814 w 12204435"/>
              <a:gd name="connsiteY66" fmla="*/ 1400476 h 9774455"/>
              <a:gd name="connsiteX67" fmla="*/ 3576052 w 12204435"/>
              <a:gd name="connsiteY67" fmla="*/ 0 h 9774455"/>
              <a:gd name="connsiteX68" fmla="*/ 5736924 w 12204435"/>
              <a:gd name="connsiteY68" fmla="*/ 0 h 9774455"/>
              <a:gd name="connsiteX69" fmla="*/ 6422725 w 12204435"/>
              <a:gd name="connsiteY69" fmla="*/ 1371602 h 9774455"/>
              <a:gd name="connsiteX70" fmla="*/ 6402538 w 12204435"/>
              <a:gd name="connsiteY70" fmla="*/ 1371602 h 9774455"/>
              <a:gd name="connsiteX71" fmla="*/ 5702300 w 12204435"/>
              <a:gd name="connsiteY71" fmla="*/ 2772078 h 9774455"/>
              <a:gd name="connsiteX72" fmla="*/ 5716736 w 12204435"/>
              <a:gd name="connsiteY72" fmla="*/ 2800950 h 9774455"/>
              <a:gd name="connsiteX73" fmla="*/ 3576052 w 12204435"/>
              <a:gd name="connsiteY73" fmla="*/ 2800950 h 9774455"/>
              <a:gd name="connsiteX74" fmla="*/ 64973 w 12204435"/>
              <a:gd name="connsiteY74" fmla="*/ 5573030 h 9774455"/>
              <a:gd name="connsiteX75" fmla="*/ 765211 w 12204435"/>
              <a:gd name="connsiteY75" fmla="*/ 4172556 h 9774455"/>
              <a:gd name="connsiteX76" fmla="*/ 2926083 w 12204435"/>
              <a:gd name="connsiteY76" fmla="*/ 4172556 h 9774455"/>
              <a:gd name="connsiteX77" fmla="*/ 3626321 w 12204435"/>
              <a:gd name="connsiteY77" fmla="*/ 5573030 h 9774455"/>
              <a:gd name="connsiteX78" fmla="*/ 2926083 w 12204435"/>
              <a:gd name="connsiteY78" fmla="*/ 6973503 h 9774455"/>
              <a:gd name="connsiteX79" fmla="*/ 765211 w 12204435"/>
              <a:gd name="connsiteY79" fmla="*/ 6973503 h 9774455"/>
              <a:gd name="connsiteX80" fmla="*/ 64973 w 12204435"/>
              <a:gd name="connsiteY80" fmla="*/ 8373981 h 9774455"/>
              <a:gd name="connsiteX81" fmla="*/ 765211 w 12204435"/>
              <a:gd name="connsiteY81" fmla="*/ 6973506 h 9774455"/>
              <a:gd name="connsiteX82" fmla="*/ 2926083 w 12204435"/>
              <a:gd name="connsiteY82" fmla="*/ 6973506 h 9774455"/>
              <a:gd name="connsiteX83" fmla="*/ 3626321 w 12204435"/>
              <a:gd name="connsiteY83" fmla="*/ 8373981 h 9774455"/>
              <a:gd name="connsiteX84" fmla="*/ 2926083 w 12204435"/>
              <a:gd name="connsiteY84" fmla="*/ 9774455 h 9774455"/>
              <a:gd name="connsiteX85" fmla="*/ 765211 w 12204435"/>
              <a:gd name="connsiteY85" fmla="*/ 9774455 h 9774455"/>
              <a:gd name="connsiteX86" fmla="*/ 0 w 12204435"/>
              <a:gd name="connsiteY86" fmla="*/ 2772078 h 9774455"/>
              <a:gd name="connsiteX87" fmla="*/ 700238 w 12204435"/>
              <a:gd name="connsiteY87" fmla="*/ 1371602 h 9774455"/>
              <a:gd name="connsiteX88" fmla="*/ 2861110 w 12204435"/>
              <a:gd name="connsiteY88" fmla="*/ 1371602 h 9774455"/>
              <a:gd name="connsiteX89" fmla="*/ 3561348 w 12204435"/>
              <a:gd name="connsiteY89" fmla="*/ 2772078 h 9774455"/>
              <a:gd name="connsiteX90" fmla="*/ 2861110 w 12204435"/>
              <a:gd name="connsiteY90" fmla="*/ 4172552 h 9774455"/>
              <a:gd name="connsiteX91" fmla="*/ 700238 w 12204435"/>
              <a:gd name="connsiteY91" fmla="*/ 4172552 h 977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204435" h="9774455">
                <a:moveTo>
                  <a:pt x="8643087" y="4201428"/>
                </a:moveTo>
                <a:lnTo>
                  <a:pt x="9343325" y="2800954"/>
                </a:lnTo>
                <a:lnTo>
                  <a:pt x="11504197" y="2800954"/>
                </a:lnTo>
                <a:lnTo>
                  <a:pt x="12204435" y="4201428"/>
                </a:lnTo>
                <a:lnTo>
                  <a:pt x="11504197" y="5601902"/>
                </a:lnTo>
                <a:lnTo>
                  <a:pt x="9343325" y="5601902"/>
                </a:lnTo>
                <a:close/>
                <a:moveTo>
                  <a:pt x="8643087" y="7002379"/>
                </a:moveTo>
                <a:lnTo>
                  <a:pt x="9343325" y="5601904"/>
                </a:lnTo>
                <a:lnTo>
                  <a:pt x="11504197" y="5601904"/>
                </a:lnTo>
                <a:lnTo>
                  <a:pt x="12204435" y="7002379"/>
                </a:lnTo>
                <a:lnTo>
                  <a:pt x="11504197" y="8402853"/>
                </a:lnTo>
                <a:lnTo>
                  <a:pt x="9343325" y="8402853"/>
                </a:lnTo>
                <a:close/>
                <a:moveTo>
                  <a:pt x="8578114" y="1400476"/>
                </a:moveTo>
                <a:lnTo>
                  <a:pt x="9278352" y="0"/>
                </a:lnTo>
                <a:lnTo>
                  <a:pt x="11439224" y="0"/>
                </a:lnTo>
                <a:lnTo>
                  <a:pt x="12139462" y="1400476"/>
                </a:lnTo>
                <a:lnTo>
                  <a:pt x="11439224" y="2800950"/>
                </a:lnTo>
                <a:lnTo>
                  <a:pt x="9278352" y="2800950"/>
                </a:lnTo>
                <a:close/>
                <a:moveTo>
                  <a:pt x="5781709" y="5601902"/>
                </a:moveTo>
                <a:lnTo>
                  <a:pt x="5801897" y="5601902"/>
                </a:lnTo>
                <a:lnTo>
                  <a:pt x="6502135" y="4201428"/>
                </a:lnTo>
                <a:lnTo>
                  <a:pt x="6487699" y="4172556"/>
                </a:lnTo>
                <a:lnTo>
                  <a:pt x="8628383" y="4172556"/>
                </a:lnTo>
                <a:lnTo>
                  <a:pt x="9328621" y="5573030"/>
                </a:lnTo>
                <a:lnTo>
                  <a:pt x="8628383" y="6973503"/>
                </a:lnTo>
                <a:lnTo>
                  <a:pt x="6487697" y="6973503"/>
                </a:lnTo>
                <a:lnTo>
                  <a:pt x="5801897" y="5601904"/>
                </a:lnTo>
                <a:lnTo>
                  <a:pt x="5781710" y="5601904"/>
                </a:lnTo>
                <a:close/>
                <a:moveTo>
                  <a:pt x="5781709" y="8402853"/>
                </a:moveTo>
                <a:lnTo>
                  <a:pt x="5801897" y="8402853"/>
                </a:lnTo>
                <a:lnTo>
                  <a:pt x="6502135" y="7002379"/>
                </a:lnTo>
                <a:lnTo>
                  <a:pt x="6487699" y="6973506"/>
                </a:lnTo>
                <a:lnTo>
                  <a:pt x="8628383" y="6973506"/>
                </a:lnTo>
                <a:lnTo>
                  <a:pt x="9328621" y="8373981"/>
                </a:lnTo>
                <a:lnTo>
                  <a:pt x="8628383" y="9774455"/>
                </a:lnTo>
                <a:lnTo>
                  <a:pt x="6467511" y="9774455"/>
                </a:lnTo>
                <a:close/>
                <a:moveTo>
                  <a:pt x="5716736" y="2800950"/>
                </a:moveTo>
                <a:lnTo>
                  <a:pt x="5736924" y="2800950"/>
                </a:lnTo>
                <a:lnTo>
                  <a:pt x="6437162" y="1400476"/>
                </a:lnTo>
                <a:lnTo>
                  <a:pt x="6422725" y="1371602"/>
                </a:lnTo>
                <a:lnTo>
                  <a:pt x="8563410" y="1371602"/>
                </a:lnTo>
                <a:lnTo>
                  <a:pt x="9263648" y="2772078"/>
                </a:lnTo>
                <a:lnTo>
                  <a:pt x="8563410" y="4172552"/>
                </a:lnTo>
                <a:lnTo>
                  <a:pt x="6487697" y="4172552"/>
                </a:lnTo>
                <a:lnTo>
                  <a:pt x="5801897" y="2800954"/>
                </a:lnTo>
                <a:lnTo>
                  <a:pt x="5716738" y="2800954"/>
                </a:lnTo>
                <a:close/>
                <a:moveTo>
                  <a:pt x="2940787" y="4201428"/>
                </a:moveTo>
                <a:lnTo>
                  <a:pt x="3641025" y="2800954"/>
                </a:lnTo>
                <a:lnTo>
                  <a:pt x="5716738" y="2800954"/>
                </a:lnTo>
                <a:lnTo>
                  <a:pt x="6402538" y="4172552"/>
                </a:lnTo>
                <a:lnTo>
                  <a:pt x="6487697" y="4172552"/>
                </a:lnTo>
                <a:lnTo>
                  <a:pt x="6487699" y="4172556"/>
                </a:lnTo>
                <a:lnTo>
                  <a:pt x="6467511" y="4172556"/>
                </a:lnTo>
                <a:lnTo>
                  <a:pt x="5767273" y="5573030"/>
                </a:lnTo>
                <a:lnTo>
                  <a:pt x="5781709" y="5601902"/>
                </a:lnTo>
                <a:lnTo>
                  <a:pt x="3641025" y="5601902"/>
                </a:lnTo>
                <a:close/>
                <a:moveTo>
                  <a:pt x="2940787" y="7002379"/>
                </a:moveTo>
                <a:lnTo>
                  <a:pt x="3641025" y="5601904"/>
                </a:lnTo>
                <a:lnTo>
                  <a:pt x="5781710" y="5601904"/>
                </a:lnTo>
                <a:lnTo>
                  <a:pt x="6467511" y="6973503"/>
                </a:lnTo>
                <a:lnTo>
                  <a:pt x="6487697" y="6973503"/>
                </a:lnTo>
                <a:lnTo>
                  <a:pt x="6487699" y="6973506"/>
                </a:lnTo>
                <a:lnTo>
                  <a:pt x="6467511" y="6973506"/>
                </a:lnTo>
                <a:lnTo>
                  <a:pt x="5767273" y="8373981"/>
                </a:lnTo>
                <a:lnTo>
                  <a:pt x="5781709" y="8402853"/>
                </a:lnTo>
                <a:lnTo>
                  <a:pt x="3641025" y="8402853"/>
                </a:lnTo>
                <a:close/>
                <a:moveTo>
                  <a:pt x="2875814" y="1400476"/>
                </a:moveTo>
                <a:lnTo>
                  <a:pt x="3576052" y="0"/>
                </a:lnTo>
                <a:lnTo>
                  <a:pt x="5736924" y="0"/>
                </a:lnTo>
                <a:lnTo>
                  <a:pt x="6422725" y="1371602"/>
                </a:lnTo>
                <a:lnTo>
                  <a:pt x="6402538" y="1371602"/>
                </a:lnTo>
                <a:lnTo>
                  <a:pt x="5702300" y="2772078"/>
                </a:lnTo>
                <a:lnTo>
                  <a:pt x="5716736" y="2800950"/>
                </a:lnTo>
                <a:lnTo>
                  <a:pt x="3576052" y="2800950"/>
                </a:lnTo>
                <a:close/>
                <a:moveTo>
                  <a:pt x="64973" y="5573030"/>
                </a:moveTo>
                <a:lnTo>
                  <a:pt x="765211" y="4172556"/>
                </a:lnTo>
                <a:lnTo>
                  <a:pt x="2926083" y="4172556"/>
                </a:lnTo>
                <a:lnTo>
                  <a:pt x="3626321" y="5573030"/>
                </a:lnTo>
                <a:lnTo>
                  <a:pt x="2926083" y="6973503"/>
                </a:lnTo>
                <a:lnTo>
                  <a:pt x="765211" y="6973503"/>
                </a:lnTo>
                <a:close/>
                <a:moveTo>
                  <a:pt x="64973" y="8373981"/>
                </a:moveTo>
                <a:lnTo>
                  <a:pt x="765211" y="6973506"/>
                </a:lnTo>
                <a:lnTo>
                  <a:pt x="2926083" y="6973506"/>
                </a:lnTo>
                <a:lnTo>
                  <a:pt x="3626321" y="8373981"/>
                </a:lnTo>
                <a:lnTo>
                  <a:pt x="2926083" y="9774455"/>
                </a:lnTo>
                <a:lnTo>
                  <a:pt x="765211" y="9774455"/>
                </a:lnTo>
                <a:close/>
                <a:moveTo>
                  <a:pt x="0" y="2772078"/>
                </a:moveTo>
                <a:lnTo>
                  <a:pt x="700238" y="1371602"/>
                </a:lnTo>
                <a:lnTo>
                  <a:pt x="2861110" y="1371602"/>
                </a:lnTo>
                <a:lnTo>
                  <a:pt x="3561348" y="2772078"/>
                </a:lnTo>
                <a:lnTo>
                  <a:pt x="2861110" y="4172552"/>
                </a:lnTo>
                <a:lnTo>
                  <a:pt x="700238" y="4172552"/>
                </a:lnTo>
                <a:close/>
              </a:path>
            </a:pathLst>
          </a:custGeom>
          <a:blipFill>
            <a:blip r:embed="rId2"/>
            <a:stretch>
              <a:fillRect/>
            </a:stretch>
          </a:blipFill>
        </p:spPr>
        <p:style>
          <a:lnRef idx="3">
            <a:schemeClr val="lt1"/>
          </a:lnRef>
          <a:fillRef idx="1">
            <a:schemeClr val="accent4"/>
          </a:fillRef>
          <a:effectRef idx="1">
            <a:schemeClr val="accent4"/>
          </a:effectRef>
          <a:fontRef idx="minor">
            <a:schemeClr val="lt1"/>
          </a:fontRef>
        </p:style>
        <p:txBody>
          <a:bodyPr wrap="square" rtlCol="0" anchor="ctr">
            <a:noAutofit/>
          </a:bodyPr>
          <a:lstStyle/>
          <a:p>
            <a:pPr algn="ctr"/>
            <a:endParaRPr lang="en-IN"/>
          </a:p>
        </p:txBody>
      </p:sp>
      <p:sp>
        <p:nvSpPr>
          <p:cNvPr id="25" name="TextBox 24">
            <a:extLst>
              <a:ext uri="{FF2B5EF4-FFF2-40B4-BE49-F238E27FC236}">
                <a16:creationId xmlns:a16="http://schemas.microsoft.com/office/drawing/2014/main" id="{AE69AA2B-29CE-D269-86F0-74DDF27C224D}"/>
              </a:ext>
            </a:extLst>
          </p:cNvPr>
          <p:cNvSpPr txBox="1"/>
          <p:nvPr/>
        </p:nvSpPr>
        <p:spPr>
          <a:xfrm>
            <a:off x="114300" y="723900"/>
            <a:ext cx="4432300" cy="769441"/>
          </a:xfrm>
          <a:prstGeom prst="rect">
            <a:avLst/>
          </a:prstGeom>
          <a:noFill/>
        </p:spPr>
        <p:txBody>
          <a:bodyPr wrap="square" rtlCol="0">
            <a:spAutoFit/>
          </a:bodyPr>
          <a:lstStyle/>
          <a:p>
            <a:r>
              <a:rPr lang="en-IN" sz="4400" dirty="0">
                <a:latin typeface="Algerian" panose="04020705040A02060702" pitchFamily="82" charset="0"/>
              </a:rPr>
              <a:t>Topic :</a:t>
            </a:r>
          </a:p>
        </p:txBody>
      </p:sp>
      <p:sp>
        <p:nvSpPr>
          <p:cNvPr id="26" name="TextBox 25">
            <a:extLst>
              <a:ext uri="{FF2B5EF4-FFF2-40B4-BE49-F238E27FC236}">
                <a16:creationId xmlns:a16="http://schemas.microsoft.com/office/drawing/2014/main" id="{274940A9-9A1E-FDA0-9966-3082F57356DF}"/>
              </a:ext>
            </a:extLst>
          </p:cNvPr>
          <p:cNvSpPr txBox="1"/>
          <p:nvPr/>
        </p:nvSpPr>
        <p:spPr>
          <a:xfrm>
            <a:off x="0" y="2400300"/>
            <a:ext cx="4826000" cy="3785652"/>
          </a:xfrm>
          <a:prstGeom prst="rect">
            <a:avLst/>
          </a:prstGeom>
          <a:noFill/>
        </p:spPr>
        <p:txBody>
          <a:bodyPr wrap="square" rtlCol="0">
            <a:spAutoFit/>
          </a:bodyPr>
          <a:lstStyle/>
          <a:p>
            <a:r>
              <a:rPr lang="en-IN" sz="8000" dirty="0">
                <a:latin typeface="Algerian" panose="04020705040A02060702" pitchFamily="82" charset="0"/>
              </a:rPr>
              <a:t>Online travel agent</a:t>
            </a:r>
          </a:p>
        </p:txBody>
      </p:sp>
    </p:spTree>
    <p:extLst>
      <p:ext uri="{BB962C8B-B14F-4D97-AF65-F5344CB8AC3E}">
        <p14:creationId xmlns:p14="http://schemas.microsoft.com/office/powerpoint/2010/main" val="345508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4D79B4E-AEF9-6F0F-7F6F-4E23217298E7}"/>
              </a:ext>
            </a:extLst>
          </p:cNvPr>
          <p:cNvSpPr/>
          <p:nvPr/>
        </p:nvSpPr>
        <p:spPr>
          <a:xfrm rot="5400000">
            <a:off x="4899228" y="-5708606"/>
            <a:ext cx="12168000" cy="9774455"/>
          </a:xfrm>
          <a:custGeom>
            <a:avLst/>
            <a:gdLst>
              <a:gd name="connsiteX0" fmla="*/ 8643087 w 12204435"/>
              <a:gd name="connsiteY0" fmla="*/ 4201428 h 9774455"/>
              <a:gd name="connsiteX1" fmla="*/ 9343325 w 12204435"/>
              <a:gd name="connsiteY1" fmla="*/ 2800954 h 9774455"/>
              <a:gd name="connsiteX2" fmla="*/ 11504197 w 12204435"/>
              <a:gd name="connsiteY2" fmla="*/ 2800954 h 9774455"/>
              <a:gd name="connsiteX3" fmla="*/ 12204435 w 12204435"/>
              <a:gd name="connsiteY3" fmla="*/ 4201428 h 9774455"/>
              <a:gd name="connsiteX4" fmla="*/ 11504197 w 12204435"/>
              <a:gd name="connsiteY4" fmla="*/ 5601902 h 9774455"/>
              <a:gd name="connsiteX5" fmla="*/ 9343325 w 12204435"/>
              <a:gd name="connsiteY5" fmla="*/ 5601902 h 9774455"/>
              <a:gd name="connsiteX6" fmla="*/ 8643087 w 12204435"/>
              <a:gd name="connsiteY6" fmla="*/ 7002379 h 9774455"/>
              <a:gd name="connsiteX7" fmla="*/ 9343325 w 12204435"/>
              <a:gd name="connsiteY7" fmla="*/ 5601904 h 9774455"/>
              <a:gd name="connsiteX8" fmla="*/ 11504197 w 12204435"/>
              <a:gd name="connsiteY8" fmla="*/ 5601904 h 9774455"/>
              <a:gd name="connsiteX9" fmla="*/ 12204435 w 12204435"/>
              <a:gd name="connsiteY9" fmla="*/ 7002379 h 9774455"/>
              <a:gd name="connsiteX10" fmla="*/ 11504197 w 12204435"/>
              <a:gd name="connsiteY10" fmla="*/ 8402853 h 9774455"/>
              <a:gd name="connsiteX11" fmla="*/ 9343325 w 12204435"/>
              <a:gd name="connsiteY11" fmla="*/ 8402853 h 9774455"/>
              <a:gd name="connsiteX12" fmla="*/ 8578114 w 12204435"/>
              <a:gd name="connsiteY12" fmla="*/ 1400476 h 9774455"/>
              <a:gd name="connsiteX13" fmla="*/ 9278352 w 12204435"/>
              <a:gd name="connsiteY13" fmla="*/ 0 h 9774455"/>
              <a:gd name="connsiteX14" fmla="*/ 11439224 w 12204435"/>
              <a:gd name="connsiteY14" fmla="*/ 0 h 9774455"/>
              <a:gd name="connsiteX15" fmla="*/ 12139462 w 12204435"/>
              <a:gd name="connsiteY15" fmla="*/ 1400476 h 9774455"/>
              <a:gd name="connsiteX16" fmla="*/ 11439224 w 12204435"/>
              <a:gd name="connsiteY16" fmla="*/ 2800950 h 9774455"/>
              <a:gd name="connsiteX17" fmla="*/ 9278352 w 12204435"/>
              <a:gd name="connsiteY17" fmla="*/ 2800950 h 9774455"/>
              <a:gd name="connsiteX18" fmla="*/ 5781709 w 12204435"/>
              <a:gd name="connsiteY18" fmla="*/ 5601902 h 9774455"/>
              <a:gd name="connsiteX19" fmla="*/ 5801897 w 12204435"/>
              <a:gd name="connsiteY19" fmla="*/ 5601902 h 9774455"/>
              <a:gd name="connsiteX20" fmla="*/ 6502135 w 12204435"/>
              <a:gd name="connsiteY20" fmla="*/ 4201428 h 9774455"/>
              <a:gd name="connsiteX21" fmla="*/ 6487699 w 12204435"/>
              <a:gd name="connsiteY21" fmla="*/ 4172556 h 9774455"/>
              <a:gd name="connsiteX22" fmla="*/ 8628383 w 12204435"/>
              <a:gd name="connsiteY22" fmla="*/ 4172556 h 9774455"/>
              <a:gd name="connsiteX23" fmla="*/ 9328621 w 12204435"/>
              <a:gd name="connsiteY23" fmla="*/ 5573030 h 9774455"/>
              <a:gd name="connsiteX24" fmla="*/ 8628383 w 12204435"/>
              <a:gd name="connsiteY24" fmla="*/ 6973503 h 9774455"/>
              <a:gd name="connsiteX25" fmla="*/ 6487697 w 12204435"/>
              <a:gd name="connsiteY25" fmla="*/ 6973503 h 9774455"/>
              <a:gd name="connsiteX26" fmla="*/ 5801897 w 12204435"/>
              <a:gd name="connsiteY26" fmla="*/ 5601904 h 9774455"/>
              <a:gd name="connsiteX27" fmla="*/ 5781710 w 12204435"/>
              <a:gd name="connsiteY27" fmla="*/ 5601904 h 9774455"/>
              <a:gd name="connsiteX28" fmla="*/ 5781709 w 12204435"/>
              <a:gd name="connsiteY28" fmla="*/ 8402853 h 9774455"/>
              <a:gd name="connsiteX29" fmla="*/ 5801897 w 12204435"/>
              <a:gd name="connsiteY29" fmla="*/ 8402853 h 9774455"/>
              <a:gd name="connsiteX30" fmla="*/ 6502135 w 12204435"/>
              <a:gd name="connsiteY30" fmla="*/ 7002379 h 9774455"/>
              <a:gd name="connsiteX31" fmla="*/ 6487699 w 12204435"/>
              <a:gd name="connsiteY31" fmla="*/ 6973506 h 9774455"/>
              <a:gd name="connsiteX32" fmla="*/ 8628383 w 12204435"/>
              <a:gd name="connsiteY32" fmla="*/ 6973506 h 9774455"/>
              <a:gd name="connsiteX33" fmla="*/ 9328621 w 12204435"/>
              <a:gd name="connsiteY33" fmla="*/ 8373981 h 9774455"/>
              <a:gd name="connsiteX34" fmla="*/ 8628383 w 12204435"/>
              <a:gd name="connsiteY34" fmla="*/ 9774455 h 9774455"/>
              <a:gd name="connsiteX35" fmla="*/ 6467511 w 12204435"/>
              <a:gd name="connsiteY35" fmla="*/ 9774455 h 9774455"/>
              <a:gd name="connsiteX36" fmla="*/ 5716736 w 12204435"/>
              <a:gd name="connsiteY36" fmla="*/ 2800950 h 9774455"/>
              <a:gd name="connsiteX37" fmla="*/ 5736924 w 12204435"/>
              <a:gd name="connsiteY37" fmla="*/ 2800950 h 9774455"/>
              <a:gd name="connsiteX38" fmla="*/ 6437162 w 12204435"/>
              <a:gd name="connsiteY38" fmla="*/ 1400476 h 9774455"/>
              <a:gd name="connsiteX39" fmla="*/ 6422725 w 12204435"/>
              <a:gd name="connsiteY39" fmla="*/ 1371602 h 9774455"/>
              <a:gd name="connsiteX40" fmla="*/ 8563410 w 12204435"/>
              <a:gd name="connsiteY40" fmla="*/ 1371602 h 9774455"/>
              <a:gd name="connsiteX41" fmla="*/ 9263648 w 12204435"/>
              <a:gd name="connsiteY41" fmla="*/ 2772078 h 9774455"/>
              <a:gd name="connsiteX42" fmla="*/ 8563410 w 12204435"/>
              <a:gd name="connsiteY42" fmla="*/ 4172552 h 9774455"/>
              <a:gd name="connsiteX43" fmla="*/ 6487697 w 12204435"/>
              <a:gd name="connsiteY43" fmla="*/ 4172552 h 9774455"/>
              <a:gd name="connsiteX44" fmla="*/ 5801897 w 12204435"/>
              <a:gd name="connsiteY44" fmla="*/ 2800954 h 9774455"/>
              <a:gd name="connsiteX45" fmla="*/ 5716738 w 12204435"/>
              <a:gd name="connsiteY45" fmla="*/ 2800954 h 9774455"/>
              <a:gd name="connsiteX46" fmla="*/ 2940787 w 12204435"/>
              <a:gd name="connsiteY46" fmla="*/ 4201428 h 9774455"/>
              <a:gd name="connsiteX47" fmla="*/ 3641025 w 12204435"/>
              <a:gd name="connsiteY47" fmla="*/ 2800954 h 9774455"/>
              <a:gd name="connsiteX48" fmla="*/ 5716738 w 12204435"/>
              <a:gd name="connsiteY48" fmla="*/ 2800954 h 9774455"/>
              <a:gd name="connsiteX49" fmla="*/ 6402538 w 12204435"/>
              <a:gd name="connsiteY49" fmla="*/ 4172552 h 9774455"/>
              <a:gd name="connsiteX50" fmla="*/ 6487697 w 12204435"/>
              <a:gd name="connsiteY50" fmla="*/ 4172552 h 9774455"/>
              <a:gd name="connsiteX51" fmla="*/ 6487699 w 12204435"/>
              <a:gd name="connsiteY51" fmla="*/ 4172556 h 9774455"/>
              <a:gd name="connsiteX52" fmla="*/ 6467511 w 12204435"/>
              <a:gd name="connsiteY52" fmla="*/ 4172556 h 9774455"/>
              <a:gd name="connsiteX53" fmla="*/ 5767273 w 12204435"/>
              <a:gd name="connsiteY53" fmla="*/ 5573030 h 9774455"/>
              <a:gd name="connsiteX54" fmla="*/ 5781709 w 12204435"/>
              <a:gd name="connsiteY54" fmla="*/ 5601902 h 9774455"/>
              <a:gd name="connsiteX55" fmla="*/ 3641025 w 12204435"/>
              <a:gd name="connsiteY55" fmla="*/ 5601902 h 9774455"/>
              <a:gd name="connsiteX56" fmla="*/ 2940787 w 12204435"/>
              <a:gd name="connsiteY56" fmla="*/ 7002379 h 9774455"/>
              <a:gd name="connsiteX57" fmla="*/ 3641025 w 12204435"/>
              <a:gd name="connsiteY57" fmla="*/ 5601904 h 9774455"/>
              <a:gd name="connsiteX58" fmla="*/ 5781710 w 12204435"/>
              <a:gd name="connsiteY58" fmla="*/ 5601904 h 9774455"/>
              <a:gd name="connsiteX59" fmla="*/ 6467511 w 12204435"/>
              <a:gd name="connsiteY59" fmla="*/ 6973503 h 9774455"/>
              <a:gd name="connsiteX60" fmla="*/ 6487697 w 12204435"/>
              <a:gd name="connsiteY60" fmla="*/ 6973503 h 9774455"/>
              <a:gd name="connsiteX61" fmla="*/ 6487699 w 12204435"/>
              <a:gd name="connsiteY61" fmla="*/ 6973506 h 9774455"/>
              <a:gd name="connsiteX62" fmla="*/ 6467511 w 12204435"/>
              <a:gd name="connsiteY62" fmla="*/ 6973506 h 9774455"/>
              <a:gd name="connsiteX63" fmla="*/ 5767273 w 12204435"/>
              <a:gd name="connsiteY63" fmla="*/ 8373981 h 9774455"/>
              <a:gd name="connsiteX64" fmla="*/ 5781709 w 12204435"/>
              <a:gd name="connsiteY64" fmla="*/ 8402853 h 9774455"/>
              <a:gd name="connsiteX65" fmla="*/ 3641025 w 12204435"/>
              <a:gd name="connsiteY65" fmla="*/ 8402853 h 9774455"/>
              <a:gd name="connsiteX66" fmla="*/ 2875814 w 12204435"/>
              <a:gd name="connsiteY66" fmla="*/ 1400476 h 9774455"/>
              <a:gd name="connsiteX67" fmla="*/ 3576052 w 12204435"/>
              <a:gd name="connsiteY67" fmla="*/ 0 h 9774455"/>
              <a:gd name="connsiteX68" fmla="*/ 5736924 w 12204435"/>
              <a:gd name="connsiteY68" fmla="*/ 0 h 9774455"/>
              <a:gd name="connsiteX69" fmla="*/ 6422725 w 12204435"/>
              <a:gd name="connsiteY69" fmla="*/ 1371602 h 9774455"/>
              <a:gd name="connsiteX70" fmla="*/ 6402538 w 12204435"/>
              <a:gd name="connsiteY70" fmla="*/ 1371602 h 9774455"/>
              <a:gd name="connsiteX71" fmla="*/ 5702300 w 12204435"/>
              <a:gd name="connsiteY71" fmla="*/ 2772078 h 9774455"/>
              <a:gd name="connsiteX72" fmla="*/ 5716736 w 12204435"/>
              <a:gd name="connsiteY72" fmla="*/ 2800950 h 9774455"/>
              <a:gd name="connsiteX73" fmla="*/ 3576052 w 12204435"/>
              <a:gd name="connsiteY73" fmla="*/ 2800950 h 9774455"/>
              <a:gd name="connsiteX74" fmla="*/ 64973 w 12204435"/>
              <a:gd name="connsiteY74" fmla="*/ 5573030 h 9774455"/>
              <a:gd name="connsiteX75" fmla="*/ 765211 w 12204435"/>
              <a:gd name="connsiteY75" fmla="*/ 4172556 h 9774455"/>
              <a:gd name="connsiteX76" fmla="*/ 2926083 w 12204435"/>
              <a:gd name="connsiteY76" fmla="*/ 4172556 h 9774455"/>
              <a:gd name="connsiteX77" fmla="*/ 3626321 w 12204435"/>
              <a:gd name="connsiteY77" fmla="*/ 5573030 h 9774455"/>
              <a:gd name="connsiteX78" fmla="*/ 2926083 w 12204435"/>
              <a:gd name="connsiteY78" fmla="*/ 6973503 h 9774455"/>
              <a:gd name="connsiteX79" fmla="*/ 765211 w 12204435"/>
              <a:gd name="connsiteY79" fmla="*/ 6973503 h 9774455"/>
              <a:gd name="connsiteX80" fmla="*/ 64973 w 12204435"/>
              <a:gd name="connsiteY80" fmla="*/ 8373981 h 9774455"/>
              <a:gd name="connsiteX81" fmla="*/ 765211 w 12204435"/>
              <a:gd name="connsiteY81" fmla="*/ 6973506 h 9774455"/>
              <a:gd name="connsiteX82" fmla="*/ 2926083 w 12204435"/>
              <a:gd name="connsiteY82" fmla="*/ 6973506 h 9774455"/>
              <a:gd name="connsiteX83" fmla="*/ 3626321 w 12204435"/>
              <a:gd name="connsiteY83" fmla="*/ 8373981 h 9774455"/>
              <a:gd name="connsiteX84" fmla="*/ 2926083 w 12204435"/>
              <a:gd name="connsiteY84" fmla="*/ 9774455 h 9774455"/>
              <a:gd name="connsiteX85" fmla="*/ 765211 w 12204435"/>
              <a:gd name="connsiteY85" fmla="*/ 9774455 h 9774455"/>
              <a:gd name="connsiteX86" fmla="*/ 0 w 12204435"/>
              <a:gd name="connsiteY86" fmla="*/ 2772078 h 9774455"/>
              <a:gd name="connsiteX87" fmla="*/ 700238 w 12204435"/>
              <a:gd name="connsiteY87" fmla="*/ 1371602 h 9774455"/>
              <a:gd name="connsiteX88" fmla="*/ 2861110 w 12204435"/>
              <a:gd name="connsiteY88" fmla="*/ 1371602 h 9774455"/>
              <a:gd name="connsiteX89" fmla="*/ 3561348 w 12204435"/>
              <a:gd name="connsiteY89" fmla="*/ 2772078 h 9774455"/>
              <a:gd name="connsiteX90" fmla="*/ 2861110 w 12204435"/>
              <a:gd name="connsiteY90" fmla="*/ 4172552 h 9774455"/>
              <a:gd name="connsiteX91" fmla="*/ 700238 w 12204435"/>
              <a:gd name="connsiteY91" fmla="*/ 4172552 h 977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204435" h="9774455">
                <a:moveTo>
                  <a:pt x="8643087" y="4201428"/>
                </a:moveTo>
                <a:lnTo>
                  <a:pt x="9343325" y="2800954"/>
                </a:lnTo>
                <a:lnTo>
                  <a:pt x="11504197" y="2800954"/>
                </a:lnTo>
                <a:lnTo>
                  <a:pt x="12204435" y="4201428"/>
                </a:lnTo>
                <a:lnTo>
                  <a:pt x="11504197" y="5601902"/>
                </a:lnTo>
                <a:lnTo>
                  <a:pt x="9343325" y="5601902"/>
                </a:lnTo>
                <a:close/>
                <a:moveTo>
                  <a:pt x="8643087" y="7002379"/>
                </a:moveTo>
                <a:lnTo>
                  <a:pt x="9343325" y="5601904"/>
                </a:lnTo>
                <a:lnTo>
                  <a:pt x="11504197" y="5601904"/>
                </a:lnTo>
                <a:lnTo>
                  <a:pt x="12204435" y="7002379"/>
                </a:lnTo>
                <a:lnTo>
                  <a:pt x="11504197" y="8402853"/>
                </a:lnTo>
                <a:lnTo>
                  <a:pt x="9343325" y="8402853"/>
                </a:lnTo>
                <a:close/>
                <a:moveTo>
                  <a:pt x="8578114" y="1400476"/>
                </a:moveTo>
                <a:lnTo>
                  <a:pt x="9278352" y="0"/>
                </a:lnTo>
                <a:lnTo>
                  <a:pt x="11439224" y="0"/>
                </a:lnTo>
                <a:lnTo>
                  <a:pt x="12139462" y="1400476"/>
                </a:lnTo>
                <a:lnTo>
                  <a:pt x="11439224" y="2800950"/>
                </a:lnTo>
                <a:lnTo>
                  <a:pt x="9278352" y="2800950"/>
                </a:lnTo>
                <a:close/>
                <a:moveTo>
                  <a:pt x="5781709" y="5601902"/>
                </a:moveTo>
                <a:lnTo>
                  <a:pt x="5801897" y="5601902"/>
                </a:lnTo>
                <a:lnTo>
                  <a:pt x="6502135" y="4201428"/>
                </a:lnTo>
                <a:lnTo>
                  <a:pt x="6487699" y="4172556"/>
                </a:lnTo>
                <a:lnTo>
                  <a:pt x="8628383" y="4172556"/>
                </a:lnTo>
                <a:lnTo>
                  <a:pt x="9328621" y="5573030"/>
                </a:lnTo>
                <a:lnTo>
                  <a:pt x="8628383" y="6973503"/>
                </a:lnTo>
                <a:lnTo>
                  <a:pt x="6487697" y="6973503"/>
                </a:lnTo>
                <a:lnTo>
                  <a:pt x="5801897" y="5601904"/>
                </a:lnTo>
                <a:lnTo>
                  <a:pt x="5781710" y="5601904"/>
                </a:lnTo>
                <a:close/>
                <a:moveTo>
                  <a:pt x="5781709" y="8402853"/>
                </a:moveTo>
                <a:lnTo>
                  <a:pt x="5801897" y="8402853"/>
                </a:lnTo>
                <a:lnTo>
                  <a:pt x="6502135" y="7002379"/>
                </a:lnTo>
                <a:lnTo>
                  <a:pt x="6487699" y="6973506"/>
                </a:lnTo>
                <a:lnTo>
                  <a:pt x="8628383" y="6973506"/>
                </a:lnTo>
                <a:lnTo>
                  <a:pt x="9328621" y="8373981"/>
                </a:lnTo>
                <a:lnTo>
                  <a:pt x="8628383" y="9774455"/>
                </a:lnTo>
                <a:lnTo>
                  <a:pt x="6467511" y="9774455"/>
                </a:lnTo>
                <a:close/>
                <a:moveTo>
                  <a:pt x="5716736" y="2800950"/>
                </a:moveTo>
                <a:lnTo>
                  <a:pt x="5736924" y="2800950"/>
                </a:lnTo>
                <a:lnTo>
                  <a:pt x="6437162" y="1400476"/>
                </a:lnTo>
                <a:lnTo>
                  <a:pt x="6422725" y="1371602"/>
                </a:lnTo>
                <a:lnTo>
                  <a:pt x="8563410" y="1371602"/>
                </a:lnTo>
                <a:lnTo>
                  <a:pt x="9263648" y="2772078"/>
                </a:lnTo>
                <a:lnTo>
                  <a:pt x="8563410" y="4172552"/>
                </a:lnTo>
                <a:lnTo>
                  <a:pt x="6487697" y="4172552"/>
                </a:lnTo>
                <a:lnTo>
                  <a:pt x="5801897" y="2800954"/>
                </a:lnTo>
                <a:lnTo>
                  <a:pt x="5716738" y="2800954"/>
                </a:lnTo>
                <a:close/>
                <a:moveTo>
                  <a:pt x="2940787" y="4201428"/>
                </a:moveTo>
                <a:lnTo>
                  <a:pt x="3641025" y="2800954"/>
                </a:lnTo>
                <a:lnTo>
                  <a:pt x="5716738" y="2800954"/>
                </a:lnTo>
                <a:lnTo>
                  <a:pt x="6402538" y="4172552"/>
                </a:lnTo>
                <a:lnTo>
                  <a:pt x="6487697" y="4172552"/>
                </a:lnTo>
                <a:lnTo>
                  <a:pt x="6487699" y="4172556"/>
                </a:lnTo>
                <a:lnTo>
                  <a:pt x="6467511" y="4172556"/>
                </a:lnTo>
                <a:lnTo>
                  <a:pt x="5767273" y="5573030"/>
                </a:lnTo>
                <a:lnTo>
                  <a:pt x="5781709" y="5601902"/>
                </a:lnTo>
                <a:lnTo>
                  <a:pt x="3641025" y="5601902"/>
                </a:lnTo>
                <a:close/>
                <a:moveTo>
                  <a:pt x="2940787" y="7002379"/>
                </a:moveTo>
                <a:lnTo>
                  <a:pt x="3641025" y="5601904"/>
                </a:lnTo>
                <a:lnTo>
                  <a:pt x="5781710" y="5601904"/>
                </a:lnTo>
                <a:lnTo>
                  <a:pt x="6467511" y="6973503"/>
                </a:lnTo>
                <a:lnTo>
                  <a:pt x="6487697" y="6973503"/>
                </a:lnTo>
                <a:lnTo>
                  <a:pt x="6487699" y="6973506"/>
                </a:lnTo>
                <a:lnTo>
                  <a:pt x="6467511" y="6973506"/>
                </a:lnTo>
                <a:lnTo>
                  <a:pt x="5767273" y="8373981"/>
                </a:lnTo>
                <a:lnTo>
                  <a:pt x="5781709" y="8402853"/>
                </a:lnTo>
                <a:lnTo>
                  <a:pt x="3641025" y="8402853"/>
                </a:lnTo>
                <a:close/>
                <a:moveTo>
                  <a:pt x="2875814" y="1400476"/>
                </a:moveTo>
                <a:lnTo>
                  <a:pt x="3576052" y="0"/>
                </a:lnTo>
                <a:lnTo>
                  <a:pt x="5736924" y="0"/>
                </a:lnTo>
                <a:lnTo>
                  <a:pt x="6422725" y="1371602"/>
                </a:lnTo>
                <a:lnTo>
                  <a:pt x="6402538" y="1371602"/>
                </a:lnTo>
                <a:lnTo>
                  <a:pt x="5702300" y="2772078"/>
                </a:lnTo>
                <a:lnTo>
                  <a:pt x="5716736" y="2800950"/>
                </a:lnTo>
                <a:lnTo>
                  <a:pt x="3576052" y="2800950"/>
                </a:lnTo>
                <a:close/>
                <a:moveTo>
                  <a:pt x="64973" y="5573030"/>
                </a:moveTo>
                <a:lnTo>
                  <a:pt x="765211" y="4172556"/>
                </a:lnTo>
                <a:lnTo>
                  <a:pt x="2926083" y="4172556"/>
                </a:lnTo>
                <a:lnTo>
                  <a:pt x="3626321" y="5573030"/>
                </a:lnTo>
                <a:lnTo>
                  <a:pt x="2926083" y="6973503"/>
                </a:lnTo>
                <a:lnTo>
                  <a:pt x="765211" y="6973503"/>
                </a:lnTo>
                <a:close/>
                <a:moveTo>
                  <a:pt x="64973" y="8373981"/>
                </a:moveTo>
                <a:lnTo>
                  <a:pt x="765211" y="6973506"/>
                </a:lnTo>
                <a:lnTo>
                  <a:pt x="2926083" y="6973506"/>
                </a:lnTo>
                <a:lnTo>
                  <a:pt x="3626321" y="8373981"/>
                </a:lnTo>
                <a:lnTo>
                  <a:pt x="2926083" y="9774455"/>
                </a:lnTo>
                <a:lnTo>
                  <a:pt x="765211" y="9774455"/>
                </a:lnTo>
                <a:close/>
                <a:moveTo>
                  <a:pt x="0" y="2772078"/>
                </a:moveTo>
                <a:lnTo>
                  <a:pt x="700238" y="1371602"/>
                </a:lnTo>
                <a:lnTo>
                  <a:pt x="2861110" y="1371602"/>
                </a:lnTo>
                <a:lnTo>
                  <a:pt x="3561348" y="2772078"/>
                </a:lnTo>
                <a:lnTo>
                  <a:pt x="2861110" y="4172552"/>
                </a:lnTo>
                <a:lnTo>
                  <a:pt x="700238" y="4172552"/>
                </a:lnTo>
                <a:close/>
              </a:path>
            </a:pathLst>
          </a:custGeom>
          <a:blipFill>
            <a:blip r:embed="rId2"/>
            <a:stretch>
              <a:fillRect/>
            </a:stretch>
          </a:blipFill>
        </p:spPr>
        <p:style>
          <a:lnRef idx="3">
            <a:schemeClr val="lt1"/>
          </a:lnRef>
          <a:fillRef idx="1">
            <a:schemeClr val="accent4"/>
          </a:fillRef>
          <a:effectRef idx="1">
            <a:schemeClr val="accent4"/>
          </a:effectRef>
          <a:fontRef idx="minor">
            <a:schemeClr val="lt1"/>
          </a:fontRef>
        </p:style>
        <p:txBody>
          <a:bodyPr wrap="square" rtlCol="0" anchor="ctr">
            <a:noAutofit/>
          </a:bodyPr>
          <a:lstStyle/>
          <a:p>
            <a:pPr algn="ctr"/>
            <a:endParaRPr lang="en-IN"/>
          </a:p>
        </p:txBody>
      </p:sp>
      <p:sp>
        <p:nvSpPr>
          <p:cNvPr id="25" name="TextBox 24">
            <a:extLst>
              <a:ext uri="{FF2B5EF4-FFF2-40B4-BE49-F238E27FC236}">
                <a16:creationId xmlns:a16="http://schemas.microsoft.com/office/drawing/2014/main" id="{AE69AA2B-29CE-D269-86F0-74DDF27C224D}"/>
              </a:ext>
            </a:extLst>
          </p:cNvPr>
          <p:cNvSpPr txBox="1"/>
          <p:nvPr/>
        </p:nvSpPr>
        <p:spPr>
          <a:xfrm>
            <a:off x="114300" y="723900"/>
            <a:ext cx="4432300" cy="769441"/>
          </a:xfrm>
          <a:prstGeom prst="rect">
            <a:avLst/>
          </a:prstGeom>
          <a:noFill/>
        </p:spPr>
        <p:txBody>
          <a:bodyPr wrap="square" rtlCol="0">
            <a:spAutoFit/>
          </a:bodyPr>
          <a:lstStyle/>
          <a:p>
            <a:r>
              <a:rPr lang="en-IN" sz="4400" dirty="0">
                <a:latin typeface="Algerian" panose="04020705040A02060702" pitchFamily="82" charset="0"/>
              </a:rPr>
              <a:t>members :</a:t>
            </a:r>
          </a:p>
        </p:txBody>
      </p:sp>
      <p:sp>
        <p:nvSpPr>
          <p:cNvPr id="26" name="TextBox 25">
            <a:extLst>
              <a:ext uri="{FF2B5EF4-FFF2-40B4-BE49-F238E27FC236}">
                <a16:creationId xmlns:a16="http://schemas.microsoft.com/office/drawing/2014/main" id="{274940A9-9A1E-FDA0-9966-3082F57356DF}"/>
              </a:ext>
            </a:extLst>
          </p:cNvPr>
          <p:cNvSpPr txBox="1"/>
          <p:nvPr/>
        </p:nvSpPr>
        <p:spPr>
          <a:xfrm>
            <a:off x="0" y="2400300"/>
            <a:ext cx="4826000" cy="2862322"/>
          </a:xfrm>
          <a:prstGeom prst="rect">
            <a:avLst/>
          </a:prstGeom>
          <a:noFill/>
        </p:spPr>
        <p:txBody>
          <a:bodyPr wrap="square" rtlCol="0">
            <a:spAutoFit/>
          </a:bodyPr>
          <a:lstStyle/>
          <a:p>
            <a:r>
              <a:rPr lang="en-IN" sz="6000" dirty="0">
                <a:latin typeface="Algerian" panose="04020705040A02060702" pitchFamily="82" charset="0"/>
              </a:rPr>
              <a:t>ABHIGYAN </a:t>
            </a:r>
          </a:p>
          <a:p>
            <a:r>
              <a:rPr lang="en-IN" sz="6000" dirty="0" err="1">
                <a:latin typeface="Algerian" panose="04020705040A02060702" pitchFamily="82" charset="0"/>
              </a:rPr>
              <a:t>Biswajeet</a:t>
            </a:r>
            <a:endParaRPr lang="en-IN" sz="6000" dirty="0">
              <a:latin typeface="Algerian" panose="04020705040A02060702" pitchFamily="82" charset="0"/>
            </a:endParaRPr>
          </a:p>
          <a:p>
            <a:r>
              <a:rPr lang="en-IN" sz="6000" dirty="0">
                <a:latin typeface="Algerian" panose="04020705040A02060702" pitchFamily="82" charset="0"/>
              </a:rPr>
              <a:t>SIDDHARTH</a:t>
            </a:r>
          </a:p>
        </p:txBody>
      </p:sp>
      <p:sp>
        <p:nvSpPr>
          <p:cNvPr id="2" name="Hexagon 1">
            <a:extLst>
              <a:ext uri="{FF2B5EF4-FFF2-40B4-BE49-F238E27FC236}">
                <a16:creationId xmlns:a16="http://schemas.microsoft.com/office/drawing/2014/main" id="{B66DBAC2-3BB1-74C5-87D5-5BE9D3B12CF1}"/>
              </a:ext>
            </a:extLst>
          </p:cNvPr>
          <p:cNvSpPr/>
          <p:nvPr/>
        </p:nvSpPr>
        <p:spPr>
          <a:xfrm rot="5400000">
            <a:off x="9366248" y="4519673"/>
            <a:ext cx="1879600" cy="2032000"/>
          </a:xfrm>
          <a:prstGeom prst="hexagon">
            <a:avLst/>
          </a:prstGeom>
          <a:solidFill>
            <a:srgbClr val="FFB6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Hexagon 2">
            <a:extLst>
              <a:ext uri="{FF2B5EF4-FFF2-40B4-BE49-F238E27FC236}">
                <a16:creationId xmlns:a16="http://schemas.microsoft.com/office/drawing/2014/main" id="{2E9CD015-36DB-01E1-E9ED-1883A0468B12}"/>
              </a:ext>
            </a:extLst>
          </p:cNvPr>
          <p:cNvSpPr/>
          <p:nvPr/>
        </p:nvSpPr>
        <p:spPr>
          <a:xfrm rot="5400000">
            <a:off x="12360274" y="4624448"/>
            <a:ext cx="1549400" cy="1492251"/>
          </a:xfrm>
          <a:prstGeom prst="hexagon">
            <a:avLst/>
          </a:prstGeom>
          <a:solidFill>
            <a:srgbClr val="FFB6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978217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untain Wallpaper Photos, Download The BEST Free Mountain Wallpaper Stock  Photos &amp; HD Images">
            <a:extLst>
              <a:ext uri="{FF2B5EF4-FFF2-40B4-BE49-F238E27FC236}">
                <a16:creationId xmlns:a16="http://schemas.microsoft.com/office/drawing/2014/main" id="{5E209D47-DA9B-0F13-C872-7F326DB26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B4E522D4-AAE4-9EF6-ECE4-45C45BF37E2D}"/>
              </a:ext>
            </a:extLst>
          </p:cNvPr>
          <p:cNvSpPr/>
          <p:nvPr/>
        </p:nvSpPr>
        <p:spPr>
          <a:xfrm>
            <a:off x="-78746049" y="-66531065"/>
            <a:ext cx="128734457" cy="108682970"/>
          </a:xfrm>
          <a:custGeom>
            <a:avLst/>
            <a:gdLst/>
            <a:ahLst/>
            <a:cxnLst/>
            <a:rect l="l" t="t" r="r" b="b"/>
            <a:pathLst>
              <a:path w="12192000" h="6858000">
                <a:moveTo>
                  <a:pt x="7266645" y="3928884"/>
                </a:moveTo>
                <a:lnTo>
                  <a:pt x="7366737" y="4254868"/>
                </a:lnTo>
                <a:lnTo>
                  <a:pt x="7167597" y="4254868"/>
                </a:lnTo>
                <a:close/>
                <a:moveTo>
                  <a:pt x="8128646" y="3878161"/>
                </a:moveTo>
                <a:lnTo>
                  <a:pt x="8208441" y="3878161"/>
                </a:lnTo>
                <a:cubicBezTo>
                  <a:pt x="8260813" y="3878161"/>
                  <a:pt x="8296484" y="3888058"/>
                  <a:pt x="8315453" y="3907852"/>
                </a:cubicBezTo>
                <a:cubicBezTo>
                  <a:pt x="8334423" y="3927646"/>
                  <a:pt x="8343907" y="3951770"/>
                  <a:pt x="8343907" y="3980225"/>
                </a:cubicBezTo>
                <a:cubicBezTo>
                  <a:pt x="8343907" y="4009503"/>
                  <a:pt x="8332980" y="4033524"/>
                  <a:pt x="8311123" y="4052288"/>
                </a:cubicBezTo>
                <a:cubicBezTo>
                  <a:pt x="8289267" y="4071051"/>
                  <a:pt x="8251329" y="4080432"/>
                  <a:pt x="8197307" y="4080432"/>
                </a:cubicBezTo>
                <a:lnTo>
                  <a:pt x="8128646" y="4080432"/>
                </a:lnTo>
                <a:close/>
                <a:moveTo>
                  <a:pt x="8762216" y="3693828"/>
                </a:moveTo>
                <a:lnTo>
                  <a:pt x="8762216" y="4600647"/>
                </a:lnTo>
                <a:lnTo>
                  <a:pt x="9526765" y="4600647"/>
                </a:lnTo>
                <a:lnTo>
                  <a:pt x="9526765" y="4395283"/>
                </a:lnTo>
                <a:lnTo>
                  <a:pt x="9043046" y="4395283"/>
                </a:lnTo>
                <a:lnTo>
                  <a:pt x="9043046" y="4216517"/>
                </a:lnTo>
                <a:lnTo>
                  <a:pt x="9479136" y="4216517"/>
                </a:lnTo>
                <a:lnTo>
                  <a:pt x="9479136" y="4031566"/>
                </a:lnTo>
                <a:lnTo>
                  <a:pt x="9043046" y="4031566"/>
                </a:lnTo>
                <a:lnTo>
                  <a:pt x="9043046" y="3887440"/>
                </a:lnTo>
                <a:lnTo>
                  <a:pt x="9513156" y="3887440"/>
                </a:lnTo>
                <a:lnTo>
                  <a:pt x="9513156" y="3693828"/>
                </a:lnTo>
                <a:close/>
                <a:moveTo>
                  <a:pt x="7847198" y="3693828"/>
                </a:moveTo>
                <a:lnTo>
                  <a:pt x="7847198" y="4600647"/>
                </a:lnTo>
                <a:lnTo>
                  <a:pt x="8128646" y="4600647"/>
                </a:lnTo>
                <a:lnTo>
                  <a:pt x="8128646" y="4264147"/>
                </a:lnTo>
                <a:lnTo>
                  <a:pt x="8282051" y="4264147"/>
                </a:lnTo>
                <a:cubicBezTo>
                  <a:pt x="8395042" y="4264147"/>
                  <a:pt x="8479064" y="4238373"/>
                  <a:pt x="8534116" y="4186826"/>
                </a:cubicBezTo>
                <a:cubicBezTo>
                  <a:pt x="8589169" y="4135279"/>
                  <a:pt x="8616695" y="4063731"/>
                  <a:pt x="8616695" y="3972183"/>
                </a:cubicBezTo>
                <a:cubicBezTo>
                  <a:pt x="8616695" y="3883110"/>
                  <a:pt x="8591437" y="3814449"/>
                  <a:pt x="8540920" y="3766200"/>
                </a:cubicBezTo>
                <a:cubicBezTo>
                  <a:pt x="8490404" y="3717952"/>
                  <a:pt x="8414424" y="3693828"/>
                  <a:pt x="8312979" y="3693828"/>
                </a:cubicBezTo>
                <a:close/>
                <a:moveTo>
                  <a:pt x="7117261" y="3693828"/>
                </a:moveTo>
                <a:lnTo>
                  <a:pt x="6776431" y="4600647"/>
                </a:lnTo>
                <a:lnTo>
                  <a:pt x="7062537" y="4600647"/>
                </a:lnTo>
                <a:lnTo>
                  <a:pt x="7106736" y="4450954"/>
                </a:lnTo>
                <a:lnTo>
                  <a:pt x="7424863" y="4450954"/>
                </a:lnTo>
                <a:lnTo>
                  <a:pt x="7470231" y="4600647"/>
                </a:lnTo>
                <a:lnTo>
                  <a:pt x="7763663" y="4600647"/>
                </a:lnTo>
                <a:lnTo>
                  <a:pt x="7422910" y="3693828"/>
                </a:lnTo>
                <a:close/>
                <a:moveTo>
                  <a:pt x="4056867" y="3693828"/>
                </a:moveTo>
                <a:lnTo>
                  <a:pt x="4056867" y="4600647"/>
                </a:lnTo>
                <a:lnTo>
                  <a:pt x="4821415" y="4600647"/>
                </a:lnTo>
                <a:lnTo>
                  <a:pt x="4821415" y="4395283"/>
                </a:lnTo>
                <a:lnTo>
                  <a:pt x="4337696" y="4395283"/>
                </a:lnTo>
                <a:lnTo>
                  <a:pt x="4337696" y="4216517"/>
                </a:lnTo>
                <a:lnTo>
                  <a:pt x="4773786" y="4216517"/>
                </a:lnTo>
                <a:lnTo>
                  <a:pt x="4773786" y="4031566"/>
                </a:lnTo>
                <a:lnTo>
                  <a:pt x="4337696" y="4031566"/>
                </a:lnTo>
                <a:lnTo>
                  <a:pt x="4337696" y="3887440"/>
                </a:lnTo>
                <a:lnTo>
                  <a:pt x="4807807" y="3887440"/>
                </a:lnTo>
                <a:lnTo>
                  <a:pt x="4807807" y="3693828"/>
                </a:lnTo>
                <a:close/>
                <a:moveTo>
                  <a:pt x="10047756" y="3678364"/>
                </a:moveTo>
                <a:cubicBezTo>
                  <a:pt x="9953322" y="3678364"/>
                  <a:pt x="9878991" y="3690220"/>
                  <a:pt x="9824763" y="3713931"/>
                </a:cubicBezTo>
                <a:cubicBezTo>
                  <a:pt x="9770536" y="3737643"/>
                  <a:pt x="9729916" y="3770221"/>
                  <a:pt x="9702906" y="3811665"/>
                </a:cubicBezTo>
                <a:cubicBezTo>
                  <a:pt x="9675895" y="3853109"/>
                  <a:pt x="9662389" y="3897130"/>
                  <a:pt x="9662389" y="3943729"/>
                </a:cubicBezTo>
                <a:cubicBezTo>
                  <a:pt x="9662389" y="4014658"/>
                  <a:pt x="9688782" y="4073010"/>
                  <a:pt x="9741566" y="4118784"/>
                </a:cubicBezTo>
                <a:cubicBezTo>
                  <a:pt x="9793938" y="4164558"/>
                  <a:pt x="9881568" y="4201259"/>
                  <a:pt x="10004456" y="4228889"/>
                </a:cubicBezTo>
                <a:cubicBezTo>
                  <a:pt x="10079510" y="4245384"/>
                  <a:pt x="10127346" y="4262910"/>
                  <a:pt x="10147964" y="4281467"/>
                </a:cubicBezTo>
                <a:cubicBezTo>
                  <a:pt x="10168584" y="4300024"/>
                  <a:pt x="10178892" y="4321055"/>
                  <a:pt x="10178892" y="4344561"/>
                </a:cubicBezTo>
                <a:cubicBezTo>
                  <a:pt x="10178892" y="4369303"/>
                  <a:pt x="10168068" y="4391056"/>
                  <a:pt x="10146418" y="4409819"/>
                </a:cubicBezTo>
                <a:cubicBezTo>
                  <a:pt x="10124768" y="4428583"/>
                  <a:pt x="10093943" y="4437964"/>
                  <a:pt x="10053942" y="4437964"/>
                </a:cubicBezTo>
                <a:cubicBezTo>
                  <a:pt x="10000333" y="4437964"/>
                  <a:pt x="9959096" y="4419613"/>
                  <a:pt x="9930228" y="4382912"/>
                </a:cubicBezTo>
                <a:cubicBezTo>
                  <a:pt x="9912496" y="4360231"/>
                  <a:pt x="9900744" y="4327241"/>
                  <a:pt x="9894970" y="4283941"/>
                </a:cubicBezTo>
                <a:lnTo>
                  <a:pt x="9628368" y="4300642"/>
                </a:lnTo>
                <a:cubicBezTo>
                  <a:pt x="9636204" y="4392190"/>
                  <a:pt x="9669812" y="4467655"/>
                  <a:pt x="9729194" y="4527038"/>
                </a:cubicBezTo>
                <a:cubicBezTo>
                  <a:pt x="9788577" y="4586420"/>
                  <a:pt x="9895383" y="4616111"/>
                  <a:pt x="10049612" y="4616111"/>
                </a:cubicBezTo>
                <a:cubicBezTo>
                  <a:pt x="10137448" y="4616111"/>
                  <a:pt x="10210234" y="4603431"/>
                  <a:pt x="10267966" y="4578070"/>
                </a:cubicBezTo>
                <a:cubicBezTo>
                  <a:pt x="10325700" y="4552708"/>
                  <a:pt x="10370648" y="4515491"/>
                  <a:pt x="10402814" y="4466418"/>
                </a:cubicBezTo>
                <a:cubicBezTo>
                  <a:pt x="10434979" y="4417345"/>
                  <a:pt x="10451062" y="4363736"/>
                  <a:pt x="10451062" y="4305591"/>
                </a:cubicBezTo>
                <a:cubicBezTo>
                  <a:pt x="10451062" y="4256105"/>
                  <a:pt x="10439000" y="4211363"/>
                  <a:pt x="10414876" y="4171362"/>
                </a:cubicBezTo>
                <a:cubicBezTo>
                  <a:pt x="10390752" y="4131361"/>
                  <a:pt x="10352195" y="4097855"/>
                  <a:pt x="10299204" y="4070845"/>
                </a:cubicBezTo>
                <a:cubicBezTo>
                  <a:pt x="10246214" y="4043834"/>
                  <a:pt x="10158480" y="4017132"/>
                  <a:pt x="10036004" y="3990740"/>
                </a:cubicBezTo>
                <a:cubicBezTo>
                  <a:pt x="9986518" y="3980431"/>
                  <a:pt x="9955178" y="3969297"/>
                  <a:pt x="9941982" y="3957338"/>
                </a:cubicBezTo>
                <a:cubicBezTo>
                  <a:pt x="9928373" y="3945791"/>
                  <a:pt x="9921568" y="3932801"/>
                  <a:pt x="9921568" y="3918368"/>
                </a:cubicBezTo>
                <a:cubicBezTo>
                  <a:pt x="9921568" y="3898574"/>
                  <a:pt x="9929816" y="3881769"/>
                  <a:pt x="9946312" y="3867955"/>
                </a:cubicBezTo>
                <a:cubicBezTo>
                  <a:pt x="9962807" y="3854140"/>
                  <a:pt x="9987343" y="3847233"/>
                  <a:pt x="10019921" y="3847233"/>
                </a:cubicBezTo>
                <a:cubicBezTo>
                  <a:pt x="10059509" y="3847233"/>
                  <a:pt x="10090541" y="3856511"/>
                  <a:pt x="10113015" y="3875068"/>
                </a:cubicBezTo>
                <a:cubicBezTo>
                  <a:pt x="10135490" y="3893625"/>
                  <a:pt x="10150232" y="3923316"/>
                  <a:pt x="10157242" y="3964142"/>
                </a:cubicBezTo>
                <a:lnTo>
                  <a:pt x="10421371" y="3948678"/>
                </a:lnTo>
                <a:cubicBezTo>
                  <a:pt x="10409824" y="3854655"/>
                  <a:pt x="10373638" y="3786098"/>
                  <a:pt x="10312812" y="3743004"/>
                </a:cubicBezTo>
                <a:cubicBezTo>
                  <a:pt x="10251987" y="3699911"/>
                  <a:pt x="10163635" y="3678364"/>
                  <a:pt x="10047756" y="3678364"/>
                </a:cubicBezTo>
                <a:close/>
                <a:moveTo>
                  <a:pt x="6311859" y="3678364"/>
                </a:moveTo>
                <a:cubicBezTo>
                  <a:pt x="6165878" y="3678364"/>
                  <a:pt x="6052989" y="3718648"/>
                  <a:pt x="5973195" y="3799216"/>
                </a:cubicBezTo>
                <a:cubicBezTo>
                  <a:pt x="5893399" y="3879785"/>
                  <a:pt x="5853501" y="3995070"/>
                  <a:pt x="5853501" y="4145073"/>
                </a:cubicBezTo>
                <a:cubicBezTo>
                  <a:pt x="5853501" y="4257581"/>
                  <a:pt x="5876182" y="4349894"/>
                  <a:pt x="5921544" y="4422012"/>
                </a:cubicBezTo>
                <a:cubicBezTo>
                  <a:pt x="5966905" y="4494130"/>
                  <a:pt x="6020824" y="4544509"/>
                  <a:pt x="6083299" y="4573150"/>
                </a:cubicBezTo>
                <a:cubicBezTo>
                  <a:pt x="6145774" y="4601791"/>
                  <a:pt x="6226291" y="4616111"/>
                  <a:pt x="6324849" y="4616111"/>
                </a:cubicBezTo>
                <a:cubicBezTo>
                  <a:pt x="6406088" y="4616111"/>
                  <a:pt x="6472996" y="4604359"/>
                  <a:pt x="6525574" y="4580853"/>
                </a:cubicBezTo>
                <a:cubicBezTo>
                  <a:pt x="6578152" y="4557348"/>
                  <a:pt x="6622173" y="4522502"/>
                  <a:pt x="6657638" y="4476315"/>
                </a:cubicBezTo>
                <a:cubicBezTo>
                  <a:pt x="6693103" y="4430129"/>
                  <a:pt x="6719083" y="4372602"/>
                  <a:pt x="6735578" y="4303735"/>
                </a:cubicBezTo>
                <a:lnTo>
                  <a:pt x="6490007" y="4229507"/>
                </a:lnTo>
                <a:cubicBezTo>
                  <a:pt x="6477635" y="4286828"/>
                  <a:pt x="6457738" y="4330540"/>
                  <a:pt x="6430315" y="4360643"/>
                </a:cubicBezTo>
                <a:cubicBezTo>
                  <a:pt x="6402892" y="4390747"/>
                  <a:pt x="6362375" y="4405799"/>
                  <a:pt x="6308767" y="4405799"/>
                </a:cubicBezTo>
                <a:cubicBezTo>
                  <a:pt x="6253508" y="4405799"/>
                  <a:pt x="6210620" y="4387161"/>
                  <a:pt x="6180105" y="4349886"/>
                </a:cubicBezTo>
                <a:cubicBezTo>
                  <a:pt x="6149589" y="4312611"/>
                  <a:pt x="6134331" y="4243721"/>
                  <a:pt x="6134331" y="4143217"/>
                </a:cubicBezTo>
                <a:cubicBezTo>
                  <a:pt x="6134331" y="4062082"/>
                  <a:pt x="6147114" y="4002567"/>
                  <a:pt x="6172682" y="3964673"/>
                </a:cubicBezTo>
                <a:cubicBezTo>
                  <a:pt x="6206497" y="3913597"/>
                  <a:pt x="6255157" y="3888058"/>
                  <a:pt x="6318663" y="3888058"/>
                </a:cubicBezTo>
                <a:cubicBezTo>
                  <a:pt x="6346705" y="3888058"/>
                  <a:pt x="6372066" y="3893831"/>
                  <a:pt x="6394747" y="3905378"/>
                </a:cubicBezTo>
                <a:cubicBezTo>
                  <a:pt x="6417428" y="3916924"/>
                  <a:pt x="6436604" y="3933420"/>
                  <a:pt x="6452274" y="3954863"/>
                </a:cubicBezTo>
                <a:cubicBezTo>
                  <a:pt x="6461759" y="3967647"/>
                  <a:pt x="6470831" y="3987854"/>
                  <a:pt x="6479491" y="4015483"/>
                </a:cubicBezTo>
                <a:lnTo>
                  <a:pt x="6726918" y="3960430"/>
                </a:lnTo>
                <a:cubicBezTo>
                  <a:pt x="6695164" y="3864759"/>
                  <a:pt x="6646607" y="3793830"/>
                  <a:pt x="6581245" y="3747643"/>
                </a:cubicBezTo>
                <a:cubicBezTo>
                  <a:pt x="6515883" y="3701457"/>
                  <a:pt x="6426088" y="3678364"/>
                  <a:pt x="6311859" y="3678364"/>
                </a:cubicBezTo>
                <a:close/>
                <a:moveTo>
                  <a:pt x="5342407" y="3678364"/>
                </a:moveTo>
                <a:cubicBezTo>
                  <a:pt x="5247972" y="3678364"/>
                  <a:pt x="5173641" y="3690220"/>
                  <a:pt x="5119413" y="3713931"/>
                </a:cubicBezTo>
                <a:cubicBezTo>
                  <a:pt x="5065186" y="3737643"/>
                  <a:pt x="5024567" y="3770221"/>
                  <a:pt x="4997556" y="3811665"/>
                </a:cubicBezTo>
                <a:cubicBezTo>
                  <a:pt x="4970546" y="3853109"/>
                  <a:pt x="4957040" y="3897130"/>
                  <a:pt x="4957040" y="3943729"/>
                </a:cubicBezTo>
                <a:cubicBezTo>
                  <a:pt x="4957040" y="4014658"/>
                  <a:pt x="4983432" y="4073010"/>
                  <a:pt x="5036216" y="4118784"/>
                </a:cubicBezTo>
                <a:cubicBezTo>
                  <a:pt x="5088588" y="4164558"/>
                  <a:pt x="5176219" y="4201259"/>
                  <a:pt x="5299107" y="4228889"/>
                </a:cubicBezTo>
                <a:cubicBezTo>
                  <a:pt x="5374160" y="4245384"/>
                  <a:pt x="5421997" y="4262910"/>
                  <a:pt x="5442615" y="4281467"/>
                </a:cubicBezTo>
                <a:cubicBezTo>
                  <a:pt x="5463234" y="4300024"/>
                  <a:pt x="5473544" y="4321055"/>
                  <a:pt x="5473544" y="4344561"/>
                </a:cubicBezTo>
                <a:cubicBezTo>
                  <a:pt x="5473544" y="4369303"/>
                  <a:pt x="5462718" y="4391056"/>
                  <a:pt x="5441068" y="4409819"/>
                </a:cubicBezTo>
                <a:cubicBezTo>
                  <a:pt x="5419419" y="4428583"/>
                  <a:pt x="5388593" y="4437964"/>
                  <a:pt x="5348593" y="4437964"/>
                </a:cubicBezTo>
                <a:cubicBezTo>
                  <a:pt x="5294983" y="4437964"/>
                  <a:pt x="5253746" y="4419613"/>
                  <a:pt x="5224879" y="4382912"/>
                </a:cubicBezTo>
                <a:cubicBezTo>
                  <a:pt x="5207147" y="4360231"/>
                  <a:pt x="5195394" y="4327241"/>
                  <a:pt x="5189621" y="4283941"/>
                </a:cubicBezTo>
                <a:lnTo>
                  <a:pt x="4923018" y="4300642"/>
                </a:lnTo>
                <a:cubicBezTo>
                  <a:pt x="4930854" y="4392190"/>
                  <a:pt x="4964462" y="4467655"/>
                  <a:pt x="5023845" y="4527038"/>
                </a:cubicBezTo>
                <a:cubicBezTo>
                  <a:pt x="5083227" y="4586420"/>
                  <a:pt x="5190033" y="4616111"/>
                  <a:pt x="5344263" y="4616111"/>
                </a:cubicBezTo>
                <a:cubicBezTo>
                  <a:pt x="5432099" y="4616111"/>
                  <a:pt x="5504884" y="4603431"/>
                  <a:pt x="5562617" y="4578070"/>
                </a:cubicBezTo>
                <a:cubicBezTo>
                  <a:pt x="5620350" y="4552708"/>
                  <a:pt x="5665299" y="4515491"/>
                  <a:pt x="5697464" y="4466418"/>
                </a:cubicBezTo>
                <a:cubicBezTo>
                  <a:pt x="5729630" y="4417345"/>
                  <a:pt x="5745712" y="4363736"/>
                  <a:pt x="5745712" y="4305591"/>
                </a:cubicBezTo>
                <a:cubicBezTo>
                  <a:pt x="5745712" y="4256105"/>
                  <a:pt x="5733651" y="4211363"/>
                  <a:pt x="5709526" y="4171362"/>
                </a:cubicBezTo>
                <a:cubicBezTo>
                  <a:pt x="5685402" y="4131361"/>
                  <a:pt x="5646845" y="4097855"/>
                  <a:pt x="5593854" y="4070845"/>
                </a:cubicBezTo>
                <a:cubicBezTo>
                  <a:pt x="5540864" y="4043834"/>
                  <a:pt x="5453131" y="4017132"/>
                  <a:pt x="5330654" y="3990740"/>
                </a:cubicBezTo>
                <a:cubicBezTo>
                  <a:pt x="5281169" y="3980431"/>
                  <a:pt x="5249828" y="3969297"/>
                  <a:pt x="5236632" y="3957338"/>
                </a:cubicBezTo>
                <a:cubicBezTo>
                  <a:pt x="5223024" y="3945791"/>
                  <a:pt x="5216219" y="3932801"/>
                  <a:pt x="5216219" y="3918368"/>
                </a:cubicBezTo>
                <a:cubicBezTo>
                  <a:pt x="5216219" y="3898574"/>
                  <a:pt x="5224467" y="3881769"/>
                  <a:pt x="5240963" y="3867955"/>
                </a:cubicBezTo>
                <a:cubicBezTo>
                  <a:pt x="5257458" y="3854140"/>
                  <a:pt x="5281994" y="3847233"/>
                  <a:pt x="5314571" y="3847233"/>
                </a:cubicBezTo>
                <a:cubicBezTo>
                  <a:pt x="5354160" y="3847233"/>
                  <a:pt x="5385191" y="3856511"/>
                  <a:pt x="5407666" y="3875068"/>
                </a:cubicBezTo>
                <a:cubicBezTo>
                  <a:pt x="5430140" y="3893625"/>
                  <a:pt x="5444883" y="3923316"/>
                  <a:pt x="5451893" y="3964142"/>
                </a:cubicBezTo>
                <a:lnTo>
                  <a:pt x="5716021" y="3948678"/>
                </a:lnTo>
                <a:cubicBezTo>
                  <a:pt x="5704475" y="3854655"/>
                  <a:pt x="5668288" y="3786098"/>
                  <a:pt x="5607463" y="3743004"/>
                </a:cubicBezTo>
                <a:cubicBezTo>
                  <a:pt x="5546637" y="3699911"/>
                  <a:pt x="5458285" y="3678364"/>
                  <a:pt x="5342407" y="3678364"/>
                </a:cubicBezTo>
                <a:close/>
                <a:moveTo>
                  <a:pt x="1973997" y="1639071"/>
                </a:moveTo>
                <a:lnTo>
                  <a:pt x="2043895" y="1639071"/>
                </a:lnTo>
                <a:cubicBezTo>
                  <a:pt x="2116473" y="1639071"/>
                  <a:pt x="2168433" y="1656803"/>
                  <a:pt x="2199774" y="1692268"/>
                </a:cubicBezTo>
                <a:cubicBezTo>
                  <a:pt x="2231114" y="1727733"/>
                  <a:pt x="2246785" y="1793507"/>
                  <a:pt x="2246785" y="1889591"/>
                </a:cubicBezTo>
                <a:cubicBezTo>
                  <a:pt x="2246785" y="1962169"/>
                  <a:pt x="2239774" y="2014645"/>
                  <a:pt x="2225753" y="2047016"/>
                </a:cubicBezTo>
                <a:cubicBezTo>
                  <a:pt x="2211733" y="2079388"/>
                  <a:pt x="2192351" y="2102069"/>
                  <a:pt x="2167608" y="2115059"/>
                </a:cubicBezTo>
                <a:cubicBezTo>
                  <a:pt x="2142866" y="2128049"/>
                  <a:pt x="2101215" y="2134543"/>
                  <a:pt x="2042658" y="2134543"/>
                </a:cubicBezTo>
                <a:lnTo>
                  <a:pt x="1973997" y="2134543"/>
                </a:lnTo>
                <a:close/>
                <a:moveTo>
                  <a:pt x="1065178" y="1630411"/>
                </a:moveTo>
                <a:cubicBezTo>
                  <a:pt x="1124148" y="1630411"/>
                  <a:pt x="1170850" y="1650102"/>
                  <a:pt x="1205283" y="1689484"/>
                </a:cubicBezTo>
                <a:cubicBezTo>
                  <a:pt x="1239717" y="1728867"/>
                  <a:pt x="1256933" y="1791239"/>
                  <a:pt x="1256933" y="1876601"/>
                </a:cubicBezTo>
                <a:cubicBezTo>
                  <a:pt x="1256933" y="1978046"/>
                  <a:pt x="1240438" y="2048356"/>
                  <a:pt x="1207448" y="2087532"/>
                </a:cubicBezTo>
                <a:cubicBezTo>
                  <a:pt x="1174458" y="2126708"/>
                  <a:pt x="1127859" y="2146296"/>
                  <a:pt x="1067652" y="2146296"/>
                </a:cubicBezTo>
                <a:cubicBezTo>
                  <a:pt x="1009094" y="2146296"/>
                  <a:pt x="962805" y="2126296"/>
                  <a:pt x="928784" y="2086295"/>
                </a:cubicBezTo>
                <a:cubicBezTo>
                  <a:pt x="894762" y="2046295"/>
                  <a:pt x="877752" y="1980520"/>
                  <a:pt x="877752" y="1888972"/>
                </a:cubicBezTo>
                <a:cubicBezTo>
                  <a:pt x="877752" y="1796600"/>
                  <a:pt x="894865" y="1730413"/>
                  <a:pt x="929093" y="1690412"/>
                </a:cubicBezTo>
                <a:cubicBezTo>
                  <a:pt x="963320" y="1650412"/>
                  <a:pt x="1008682" y="1630411"/>
                  <a:pt x="1065178" y="1630411"/>
                </a:cubicBezTo>
                <a:close/>
                <a:moveTo>
                  <a:pt x="6199101" y="1433707"/>
                </a:moveTo>
                <a:lnTo>
                  <a:pt x="6552303" y="1960726"/>
                </a:lnTo>
                <a:lnTo>
                  <a:pt x="6552303" y="2340526"/>
                </a:lnTo>
                <a:lnTo>
                  <a:pt x="6833132" y="2340526"/>
                </a:lnTo>
                <a:lnTo>
                  <a:pt x="6833132" y="1960726"/>
                </a:lnTo>
                <a:lnTo>
                  <a:pt x="7185715" y="1433707"/>
                </a:lnTo>
                <a:lnTo>
                  <a:pt x="6876133" y="1433707"/>
                </a:lnTo>
                <a:lnTo>
                  <a:pt x="6693056" y="1739627"/>
                </a:lnTo>
                <a:lnTo>
                  <a:pt x="6510357" y="1433707"/>
                </a:lnTo>
                <a:close/>
                <a:moveTo>
                  <a:pt x="5375631" y="1433707"/>
                </a:moveTo>
                <a:lnTo>
                  <a:pt x="5375631" y="2340526"/>
                </a:lnTo>
                <a:lnTo>
                  <a:pt x="6140179" y="2340526"/>
                </a:lnTo>
                <a:lnTo>
                  <a:pt x="6140179" y="2135162"/>
                </a:lnTo>
                <a:lnTo>
                  <a:pt x="5656460" y="2135162"/>
                </a:lnTo>
                <a:lnTo>
                  <a:pt x="5656460" y="1956396"/>
                </a:lnTo>
                <a:lnTo>
                  <a:pt x="6092550" y="1956396"/>
                </a:lnTo>
                <a:lnTo>
                  <a:pt x="6092550" y="1771445"/>
                </a:lnTo>
                <a:lnTo>
                  <a:pt x="5656460" y="1771445"/>
                </a:lnTo>
                <a:lnTo>
                  <a:pt x="5656460" y="1627318"/>
                </a:lnTo>
                <a:lnTo>
                  <a:pt x="6126571" y="1627318"/>
                </a:lnTo>
                <a:lnTo>
                  <a:pt x="6126571" y="1433707"/>
                </a:lnTo>
                <a:close/>
                <a:moveTo>
                  <a:pt x="2531977" y="1433707"/>
                </a:moveTo>
                <a:lnTo>
                  <a:pt x="2885178" y="1960726"/>
                </a:lnTo>
                <a:lnTo>
                  <a:pt x="2885178" y="2340526"/>
                </a:lnTo>
                <a:lnTo>
                  <a:pt x="3166008" y="2340526"/>
                </a:lnTo>
                <a:lnTo>
                  <a:pt x="3166008" y="1960726"/>
                </a:lnTo>
                <a:lnTo>
                  <a:pt x="3518591" y="1433707"/>
                </a:lnTo>
                <a:lnTo>
                  <a:pt x="3209008" y="1433707"/>
                </a:lnTo>
                <a:lnTo>
                  <a:pt x="3025931" y="1739627"/>
                </a:lnTo>
                <a:lnTo>
                  <a:pt x="2843232" y="1433707"/>
                </a:lnTo>
                <a:close/>
                <a:moveTo>
                  <a:pt x="1693786" y="1433707"/>
                </a:moveTo>
                <a:lnTo>
                  <a:pt x="1693786" y="2340526"/>
                </a:lnTo>
                <a:lnTo>
                  <a:pt x="2110081" y="2340526"/>
                </a:lnTo>
                <a:cubicBezTo>
                  <a:pt x="2159979" y="2340526"/>
                  <a:pt x="2215650" y="2332279"/>
                  <a:pt x="2277095" y="2315784"/>
                </a:cubicBezTo>
                <a:cubicBezTo>
                  <a:pt x="2322044" y="2303825"/>
                  <a:pt x="2364106" y="2279804"/>
                  <a:pt x="2403282" y="2243720"/>
                </a:cubicBezTo>
                <a:cubicBezTo>
                  <a:pt x="2442458" y="2207638"/>
                  <a:pt x="2473077" y="2162895"/>
                  <a:pt x="2495139" y="2109491"/>
                </a:cubicBezTo>
                <a:cubicBezTo>
                  <a:pt x="2517201" y="2056088"/>
                  <a:pt x="2528233" y="1980933"/>
                  <a:pt x="2528233" y="1884024"/>
                </a:cubicBezTo>
                <a:cubicBezTo>
                  <a:pt x="2528233" y="1822167"/>
                  <a:pt x="2520810" y="1763609"/>
                  <a:pt x="2505964" y="1708351"/>
                </a:cubicBezTo>
                <a:cubicBezTo>
                  <a:pt x="2491119" y="1653092"/>
                  <a:pt x="2467201" y="1604638"/>
                  <a:pt x="2434210" y="1562988"/>
                </a:cubicBezTo>
                <a:cubicBezTo>
                  <a:pt x="2401220" y="1521337"/>
                  <a:pt x="2359467" y="1489378"/>
                  <a:pt x="2308951" y="1467110"/>
                </a:cubicBezTo>
                <a:cubicBezTo>
                  <a:pt x="2258434" y="1444841"/>
                  <a:pt x="2192145" y="1433707"/>
                  <a:pt x="2110081" y="1433707"/>
                </a:cubicBezTo>
                <a:close/>
                <a:moveTo>
                  <a:pt x="4832371" y="1418243"/>
                </a:moveTo>
                <a:cubicBezTo>
                  <a:pt x="4737936" y="1418243"/>
                  <a:pt x="4663605" y="1430099"/>
                  <a:pt x="4609378" y="1453811"/>
                </a:cubicBezTo>
                <a:cubicBezTo>
                  <a:pt x="4555150" y="1477522"/>
                  <a:pt x="4514531" y="1510100"/>
                  <a:pt x="4487520" y="1551544"/>
                </a:cubicBezTo>
                <a:cubicBezTo>
                  <a:pt x="4460509" y="1592988"/>
                  <a:pt x="4447004" y="1637009"/>
                  <a:pt x="4447004" y="1683608"/>
                </a:cubicBezTo>
                <a:cubicBezTo>
                  <a:pt x="4447004" y="1754537"/>
                  <a:pt x="4473396" y="1812889"/>
                  <a:pt x="4526180" y="1858663"/>
                </a:cubicBezTo>
                <a:cubicBezTo>
                  <a:pt x="4578552" y="1904437"/>
                  <a:pt x="4666183" y="1941138"/>
                  <a:pt x="4789071" y="1968767"/>
                </a:cubicBezTo>
                <a:cubicBezTo>
                  <a:pt x="4864124" y="1985263"/>
                  <a:pt x="4911960" y="2002789"/>
                  <a:pt x="4932579" y="2021346"/>
                </a:cubicBezTo>
                <a:cubicBezTo>
                  <a:pt x="4953198" y="2039903"/>
                  <a:pt x="4963507" y="2060934"/>
                  <a:pt x="4963507" y="2084439"/>
                </a:cubicBezTo>
                <a:cubicBezTo>
                  <a:pt x="4963507" y="2109182"/>
                  <a:pt x="4952683" y="2130935"/>
                  <a:pt x="4931032" y="2149698"/>
                </a:cubicBezTo>
                <a:cubicBezTo>
                  <a:pt x="4909382" y="2168462"/>
                  <a:pt x="4878557" y="2177843"/>
                  <a:pt x="4838557" y="2177843"/>
                </a:cubicBezTo>
                <a:cubicBezTo>
                  <a:pt x="4784947" y="2177843"/>
                  <a:pt x="4743711" y="2159492"/>
                  <a:pt x="4714843" y="2122791"/>
                </a:cubicBezTo>
                <a:cubicBezTo>
                  <a:pt x="4697111" y="2100110"/>
                  <a:pt x="4685359" y="2067120"/>
                  <a:pt x="4679585" y="2023820"/>
                </a:cubicBezTo>
                <a:lnTo>
                  <a:pt x="4412983" y="2040521"/>
                </a:lnTo>
                <a:cubicBezTo>
                  <a:pt x="4420818" y="2132069"/>
                  <a:pt x="4454426" y="2207534"/>
                  <a:pt x="4513809" y="2266917"/>
                </a:cubicBezTo>
                <a:cubicBezTo>
                  <a:pt x="4573191" y="2326299"/>
                  <a:pt x="4679997" y="2355990"/>
                  <a:pt x="4834228" y="2355990"/>
                </a:cubicBezTo>
                <a:cubicBezTo>
                  <a:pt x="4922063" y="2355990"/>
                  <a:pt x="4994848" y="2343310"/>
                  <a:pt x="5052581" y="2317949"/>
                </a:cubicBezTo>
                <a:cubicBezTo>
                  <a:pt x="5110314" y="2292587"/>
                  <a:pt x="5155264" y="2255370"/>
                  <a:pt x="5187428" y="2206297"/>
                </a:cubicBezTo>
                <a:cubicBezTo>
                  <a:pt x="5219594" y="2157224"/>
                  <a:pt x="5235677" y="2103615"/>
                  <a:pt x="5235677" y="2045470"/>
                </a:cubicBezTo>
                <a:cubicBezTo>
                  <a:pt x="5235677" y="1995984"/>
                  <a:pt x="5223614" y="1951241"/>
                  <a:pt x="5199490" y="1911241"/>
                </a:cubicBezTo>
                <a:cubicBezTo>
                  <a:pt x="5175366" y="1871240"/>
                  <a:pt x="5136809" y="1837734"/>
                  <a:pt x="5083818" y="1810724"/>
                </a:cubicBezTo>
                <a:cubicBezTo>
                  <a:pt x="5030828" y="1783713"/>
                  <a:pt x="4943094" y="1757011"/>
                  <a:pt x="4820618" y="1730619"/>
                </a:cubicBezTo>
                <a:cubicBezTo>
                  <a:pt x="4771133" y="1720310"/>
                  <a:pt x="4739793" y="1709176"/>
                  <a:pt x="4726596" y="1697217"/>
                </a:cubicBezTo>
                <a:cubicBezTo>
                  <a:pt x="4712988" y="1685670"/>
                  <a:pt x="4706183" y="1672680"/>
                  <a:pt x="4706183" y="1658247"/>
                </a:cubicBezTo>
                <a:cubicBezTo>
                  <a:pt x="4706183" y="1638453"/>
                  <a:pt x="4714431" y="1621648"/>
                  <a:pt x="4730926" y="1607834"/>
                </a:cubicBezTo>
                <a:cubicBezTo>
                  <a:pt x="4747421" y="1594019"/>
                  <a:pt x="4771958" y="1587112"/>
                  <a:pt x="4804535" y="1587112"/>
                </a:cubicBezTo>
                <a:cubicBezTo>
                  <a:pt x="4844124" y="1587112"/>
                  <a:pt x="4875155" y="1596390"/>
                  <a:pt x="4897630" y="1614947"/>
                </a:cubicBezTo>
                <a:cubicBezTo>
                  <a:pt x="4920104" y="1633504"/>
                  <a:pt x="4934847" y="1663195"/>
                  <a:pt x="4941857" y="1704021"/>
                </a:cubicBezTo>
                <a:lnTo>
                  <a:pt x="5205985" y="1688557"/>
                </a:lnTo>
                <a:cubicBezTo>
                  <a:pt x="5194439" y="1594534"/>
                  <a:pt x="5158252" y="1525977"/>
                  <a:pt x="5097427" y="1482883"/>
                </a:cubicBezTo>
                <a:cubicBezTo>
                  <a:pt x="5036601" y="1439790"/>
                  <a:pt x="4948249" y="1418243"/>
                  <a:pt x="4832371" y="1418243"/>
                </a:cubicBezTo>
                <a:close/>
                <a:moveTo>
                  <a:pt x="3917971" y="1418243"/>
                </a:moveTo>
                <a:cubicBezTo>
                  <a:pt x="3823536" y="1418243"/>
                  <a:pt x="3749205" y="1430099"/>
                  <a:pt x="3694978" y="1453811"/>
                </a:cubicBezTo>
                <a:cubicBezTo>
                  <a:pt x="3640750" y="1477522"/>
                  <a:pt x="3600131" y="1510100"/>
                  <a:pt x="3573120" y="1551544"/>
                </a:cubicBezTo>
                <a:cubicBezTo>
                  <a:pt x="3546109" y="1592988"/>
                  <a:pt x="3532604" y="1637009"/>
                  <a:pt x="3532604" y="1683608"/>
                </a:cubicBezTo>
                <a:cubicBezTo>
                  <a:pt x="3532604" y="1754537"/>
                  <a:pt x="3558996" y="1812889"/>
                  <a:pt x="3611780" y="1858663"/>
                </a:cubicBezTo>
                <a:cubicBezTo>
                  <a:pt x="3664153" y="1904437"/>
                  <a:pt x="3751783" y="1941138"/>
                  <a:pt x="3874671" y="1968767"/>
                </a:cubicBezTo>
                <a:cubicBezTo>
                  <a:pt x="3949724" y="1985263"/>
                  <a:pt x="3997560" y="2002789"/>
                  <a:pt x="4018179" y="2021346"/>
                </a:cubicBezTo>
                <a:cubicBezTo>
                  <a:pt x="4038798" y="2039903"/>
                  <a:pt x="4049107" y="2060934"/>
                  <a:pt x="4049107" y="2084439"/>
                </a:cubicBezTo>
                <a:cubicBezTo>
                  <a:pt x="4049107" y="2109182"/>
                  <a:pt x="4038282" y="2130935"/>
                  <a:pt x="4016632" y="2149698"/>
                </a:cubicBezTo>
                <a:cubicBezTo>
                  <a:pt x="3994982" y="2168462"/>
                  <a:pt x="3964157" y="2177843"/>
                  <a:pt x="3924156" y="2177843"/>
                </a:cubicBezTo>
                <a:cubicBezTo>
                  <a:pt x="3870547" y="2177843"/>
                  <a:pt x="3829310" y="2159492"/>
                  <a:pt x="3800443" y="2122791"/>
                </a:cubicBezTo>
                <a:cubicBezTo>
                  <a:pt x="3782711" y="2100110"/>
                  <a:pt x="3770959" y="2067120"/>
                  <a:pt x="3765185" y="2023820"/>
                </a:cubicBezTo>
                <a:lnTo>
                  <a:pt x="3498583" y="2040521"/>
                </a:lnTo>
                <a:cubicBezTo>
                  <a:pt x="3506418" y="2132069"/>
                  <a:pt x="3540027" y="2207534"/>
                  <a:pt x="3599409" y="2266917"/>
                </a:cubicBezTo>
                <a:cubicBezTo>
                  <a:pt x="3658792" y="2326299"/>
                  <a:pt x="3765597" y="2355990"/>
                  <a:pt x="3919827" y="2355990"/>
                </a:cubicBezTo>
                <a:cubicBezTo>
                  <a:pt x="4007663" y="2355990"/>
                  <a:pt x="4080448" y="2343310"/>
                  <a:pt x="4138181" y="2317949"/>
                </a:cubicBezTo>
                <a:cubicBezTo>
                  <a:pt x="4195913" y="2292587"/>
                  <a:pt x="4240863" y="2255370"/>
                  <a:pt x="4273028" y="2206297"/>
                </a:cubicBezTo>
                <a:cubicBezTo>
                  <a:pt x="4305194" y="2157224"/>
                  <a:pt x="4321276" y="2103615"/>
                  <a:pt x="4321276" y="2045470"/>
                </a:cubicBezTo>
                <a:cubicBezTo>
                  <a:pt x="4321276" y="1995984"/>
                  <a:pt x="4309215" y="1951241"/>
                  <a:pt x="4285090" y="1911241"/>
                </a:cubicBezTo>
                <a:cubicBezTo>
                  <a:pt x="4260966" y="1871240"/>
                  <a:pt x="4222409" y="1837734"/>
                  <a:pt x="4169418" y="1810724"/>
                </a:cubicBezTo>
                <a:cubicBezTo>
                  <a:pt x="4116428" y="1783713"/>
                  <a:pt x="4028695" y="1757011"/>
                  <a:pt x="3906218" y="1730619"/>
                </a:cubicBezTo>
                <a:cubicBezTo>
                  <a:pt x="3856733" y="1720310"/>
                  <a:pt x="3825392" y="1709176"/>
                  <a:pt x="3812196" y="1697217"/>
                </a:cubicBezTo>
                <a:cubicBezTo>
                  <a:pt x="3798587" y="1685670"/>
                  <a:pt x="3791783" y="1672680"/>
                  <a:pt x="3791783" y="1658247"/>
                </a:cubicBezTo>
                <a:cubicBezTo>
                  <a:pt x="3791783" y="1638453"/>
                  <a:pt x="3800031" y="1621648"/>
                  <a:pt x="3816526" y="1607834"/>
                </a:cubicBezTo>
                <a:cubicBezTo>
                  <a:pt x="3833021" y="1594019"/>
                  <a:pt x="3857558" y="1587112"/>
                  <a:pt x="3890135" y="1587112"/>
                </a:cubicBezTo>
                <a:cubicBezTo>
                  <a:pt x="3929724" y="1587112"/>
                  <a:pt x="3960755" y="1596390"/>
                  <a:pt x="3983230" y="1614947"/>
                </a:cubicBezTo>
                <a:cubicBezTo>
                  <a:pt x="4005704" y="1633504"/>
                  <a:pt x="4020447" y="1663195"/>
                  <a:pt x="4027457" y="1704021"/>
                </a:cubicBezTo>
                <a:lnTo>
                  <a:pt x="4291585" y="1688557"/>
                </a:lnTo>
                <a:cubicBezTo>
                  <a:pt x="4280040" y="1594534"/>
                  <a:pt x="4243853" y="1525977"/>
                  <a:pt x="4183027" y="1482883"/>
                </a:cubicBezTo>
                <a:cubicBezTo>
                  <a:pt x="4122201" y="1439790"/>
                  <a:pt x="4033849" y="1418243"/>
                  <a:pt x="3917971" y="1418243"/>
                </a:cubicBezTo>
                <a:close/>
                <a:moveTo>
                  <a:pt x="1065796" y="1418243"/>
                </a:moveTo>
                <a:cubicBezTo>
                  <a:pt x="918577" y="1418243"/>
                  <a:pt x="803730" y="1459481"/>
                  <a:pt x="721255" y="1541956"/>
                </a:cubicBezTo>
                <a:cubicBezTo>
                  <a:pt x="638779" y="1624432"/>
                  <a:pt x="597541" y="1739692"/>
                  <a:pt x="597541" y="1887735"/>
                </a:cubicBezTo>
                <a:cubicBezTo>
                  <a:pt x="597541" y="1993716"/>
                  <a:pt x="618366" y="2081965"/>
                  <a:pt x="660016" y="2152482"/>
                </a:cubicBezTo>
                <a:cubicBezTo>
                  <a:pt x="701667" y="2222999"/>
                  <a:pt x="755997" y="2274546"/>
                  <a:pt x="823009" y="2307124"/>
                </a:cubicBezTo>
                <a:cubicBezTo>
                  <a:pt x="890020" y="2339701"/>
                  <a:pt x="974661" y="2355990"/>
                  <a:pt x="1076931" y="2355990"/>
                </a:cubicBezTo>
                <a:cubicBezTo>
                  <a:pt x="1177550" y="2355990"/>
                  <a:pt x="1261573" y="2337124"/>
                  <a:pt x="1328996" y="2299392"/>
                </a:cubicBezTo>
                <a:cubicBezTo>
                  <a:pt x="1396420" y="2261659"/>
                  <a:pt x="1447967" y="2208875"/>
                  <a:pt x="1483638" y="2141038"/>
                </a:cubicBezTo>
                <a:cubicBezTo>
                  <a:pt x="1519309" y="2073202"/>
                  <a:pt x="1537144" y="1986294"/>
                  <a:pt x="1537144" y="1880312"/>
                </a:cubicBezTo>
                <a:cubicBezTo>
                  <a:pt x="1537144" y="1734331"/>
                  <a:pt x="1496319" y="1620824"/>
                  <a:pt x="1414668" y="1539791"/>
                </a:cubicBezTo>
                <a:cubicBezTo>
                  <a:pt x="1333017" y="1458759"/>
                  <a:pt x="1216726" y="1418243"/>
                  <a:pt x="1065796" y="1418243"/>
                </a:cubicBezTo>
                <a:close/>
                <a:moveTo>
                  <a:pt x="0" y="0"/>
                </a:moveTo>
                <a:lnTo>
                  <a:pt x="12192000" y="0"/>
                </a:lnTo>
                <a:lnTo>
                  <a:pt x="12192000" y="6858000"/>
                </a:lnTo>
                <a:lnTo>
                  <a:pt x="0" y="685800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97317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untain Wallpaper Photos, Download The BEST Free Mountain Wallpaper Stock  Photos &amp; HD Images">
            <a:extLst>
              <a:ext uri="{FF2B5EF4-FFF2-40B4-BE49-F238E27FC236}">
                <a16:creationId xmlns:a16="http://schemas.microsoft.com/office/drawing/2014/main" id="{5E209D47-DA9B-0F13-C872-7F326DB26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B4E522D4-AAE4-9EF6-ECE4-45C45BF37E2D}"/>
              </a:ext>
            </a:extLst>
          </p:cNvPr>
          <p:cNvSpPr/>
          <p:nvPr/>
        </p:nvSpPr>
        <p:spPr>
          <a:xfrm>
            <a:off x="0" y="0"/>
            <a:ext cx="12192000" cy="6858000"/>
          </a:xfrm>
          <a:custGeom>
            <a:avLst/>
            <a:gdLst/>
            <a:ahLst/>
            <a:cxnLst/>
            <a:rect l="l" t="t" r="r" b="b"/>
            <a:pathLst>
              <a:path w="12192000" h="6858000">
                <a:moveTo>
                  <a:pt x="7266645" y="3928884"/>
                </a:moveTo>
                <a:lnTo>
                  <a:pt x="7366737" y="4254868"/>
                </a:lnTo>
                <a:lnTo>
                  <a:pt x="7167597" y="4254868"/>
                </a:lnTo>
                <a:close/>
                <a:moveTo>
                  <a:pt x="8128646" y="3878161"/>
                </a:moveTo>
                <a:lnTo>
                  <a:pt x="8208441" y="3878161"/>
                </a:lnTo>
                <a:cubicBezTo>
                  <a:pt x="8260813" y="3878161"/>
                  <a:pt x="8296484" y="3888058"/>
                  <a:pt x="8315453" y="3907852"/>
                </a:cubicBezTo>
                <a:cubicBezTo>
                  <a:pt x="8334423" y="3927646"/>
                  <a:pt x="8343907" y="3951770"/>
                  <a:pt x="8343907" y="3980225"/>
                </a:cubicBezTo>
                <a:cubicBezTo>
                  <a:pt x="8343907" y="4009503"/>
                  <a:pt x="8332980" y="4033524"/>
                  <a:pt x="8311123" y="4052288"/>
                </a:cubicBezTo>
                <a:cubicBezTo>
                  <a:pt x="8289267" y="4071051"/>
                  <a:pt x="8251329" y="4080432"/>
                  <a:pt x="8197307" y="4080432"/>
                </a:cubicBezTo>
                <a:lnTo>
                  <a:pt x="8128646" y="4080432"/>
                </a:lnTo>
                <a:close/>
                <a:moveTo>
                  <a:pt x="8762216" y="3693828"/>
                </a:moveTo>
                <a:lnTo>
                  <a:pt x="8762216" y="4600647"/>
                </a:lnTo>
                <a:lnTo>
                  <a:pt x="9526765" y="4600647"/>
                </a:lnTo>
                <a:lnTo>
                  <a:pt x="9526765" y="4395283"/>
                </a:lnTo>
                <a:lnTo>
                  <a:pt x="9043046" y="4395283"/>
                </a:lnTo>
                <a:lnTo>
                  <a:pt x="9043046" y="4216517"/>
                </a:lnTo>
                <a:lnTo>
                  <a:pt x="9479136" y="4216517"/>
                </a:lnTo>
                <a:lnTo>
                  <a:pt x="9479136" y="4031566"/>
                </a:lnTo>
                <a:lnTo>
                  <a:pt x="9043046" y="4031566"/>
                </a:lnTo>
                <a:lnTo>
                  <a:pt x="9043046" y="3887440"/>
                </a:lnTo>
                <a:lnTo>
                  <a:pt x="9513156" y="3887440"/>
                </a:lnTo>
                <a:lnTo>
                  <a:pt x="9513156" y="3693828"/>
                </a:lnTo>
                <a:close/>
                <a:moveTo>
                  <a:pt x="7847198" y="3693828"/>
                </a:moveTo>
                <a:lnTo>
                  <a:pt x="7847198" y="4600647"/>
                </a:lnTo>
                <a:lnTo>
                  <a:pt x="8128646" y="4600647"/>
                </a:lnTo>
                <a:lnTo>
                  <a:pt x="8128646" y="4264147"/>
                </a:lnTo>
                <a:lnTo>
                  <a:pt x="8282051" y="4264147"/>
                </a:lnTo>
                <a:cubicBezTo>
                  <a:pt x="8395042" y="4264147"/>
                  <a:pt x="8479064" y="4238373"/>
                  <a:pt x="8534116" y="4186826"/>
                </a:cubicBezTo>
                <a:cubicBezTo>
                  <a:pt x="8589169" y="4135279"/>
                  <a:pt x="8616695" y="4063731"/>
                  <a:pt x="8616695" y="3972183"/>
                </a:cubicBezTo>
                <a:cubicBezTo>
                  <a:pt x="8616695" y="3883110"/>
                  <a:pt x="8591437" y="3814449"/>
                  <a:pt x="8540920" y="3766200"/>
                </a:cubicBezTo>
                <a:cubicBezTo>
                  <a:pt x="8490404" y="3717952"/>
                  <a:pt x="8414424" y="3693828"/>
                  <a:pt x="8312979" y="3693828"/>
                </a:cubicBezTo>
                <a:close/>
                <a:moveTo>
                  <a:pt x="7117261" y="3693828"/>
                </a:moveTo>
                <a:lnTo>
                  <a:pt x="6776431" y="4600647"/>
                </a:lnTo>
                <a:lnTo>
                  <a:pt x="7062537" y="4600647"/>
                </a:lnTo>
                <a:lnTo>
                  <a:pt x="7106736" y="4450954"/>
                </a:lnTo>
                <a:lnTo>
                  <a:pt x="7424863" y="4450954"/>
                </a:lnTo>
                <a:lnTo>
                  <a:pt x="7470231" y="4600647"/>
                </a:lnTo>
                <a:lnTo>
                  <a:pt x="7763663" y="4600647"/>
                </a:lnTo>
                <a:lnTo>
                  <a:pt x="7422910" y="3693828"/>
                </a:lnTo>
                <a:close/>
                <a:moveTo>
                  <a:pt x="4056867" y="3693828"/>
                </a:moveTo>
                <a:lnTo>
                  <a:pt x="4056867" y="4600647"/>
                </a:lnTo>
                <a:lnTo>
                  <a:pt x="4821415" y="4600647"/>
                </a:lnTo>
                <a:lnTo>
                  <a:pt x="4821415" y="4395283"/>
                </a:lnTo>
                <a:lnTo>
                  <a:pt x="4337696" y="4395283"/>
                </a:lnTo>
                <a:lnTo>
                  <a:pt x="4337696" y="4216517"/>
                </a:lnTo>
                <a:lnTo>
                  <a:pt x="4773786" y="4216517"/>
                </a:lnTo>
                <a:lnTo>
                  <a:pt x="4773786" y="4031566"/>
                </a:lnTo>
                <a:lnTo>
                  <a:pt x="4337696" y="4031566"/>
                </a:lnTo>
                <a:lnTo>
                  <a:pt x="4337696" y="3887440"/>
                </a:lnTo>
                <a:lnTo>
                  <a:pt x="4807807" y="3887440"/>
                </a:lnTo>
                <a:lnTo>
                  <a:pt x="4807807" y="3693828"/>
                </a:lnTo>
                <a:close/>
                <a:moveTo>
                  <a:pt x="10047756" y="3678364"/>
                </a:moveTo>
                <a:cubicBezTo>
                  <a:pt x="9953322" y="3678364"/>
                  <a:pt x="9878991" y="3690220"/>
                  <a:pt x="9824763" y="3713931"/>
                </a:cubicBezTo>
                <a:cubicBezTo>
                  <a:pt x="9770536" y="3737643"/>
                  <a:pt x="9729916" y="3770221"/>
                  <a:pt x="9702906" y="3811665"/>
                </a:cubicBezTo>
                <a:cubicBezTo>
                  <a:pt x="9675895" y="3853109"/>
                  <a:pt x="9662389" y="3897130"/>
                  <a:pt x="9662389" y="3943729"/>
                </a:cubicBezTo>
                <a:cubicBezTo>
                  <a:pt x="9662389" y="4014658"/>
                  <a:pt x="9688782" y="4073010"/>
                  <a:pt x="9741566" y="4118784"/>
                </a:cubicBezTo>
                <a:cubicBezTo>
                  <a:pt x="9793938" y="4164558"/>
                  <a:pt x="9881568" y="4201259"/>
                  <a:pt x="10004456" y="4228889"/>
                </a:cubicBezTo>
                <a:cubicBezTo>
                  <a:pt x="10079510" y="4245384"/>
                  <a:pt x="10127346" y="4262910"/>
                  <a:pt x="10147964" y="4281467"/>
                </a:cubicBezTo>
                <a:cubicBezTo>
                  <a:pt x="10168584" y="4300024"/>
                  <a:pt x="10178892" y="4321055"/>
                  <a:pt x="10178892" y="4344561"/>
                </a:cubicBezTo>
                <a:cubicBezTo>
                  <a:pt x="10178892" y="4369303"/>
                  <a:pt x="10168068" y="4391056"/>
                  <a:pt x="10146418" y="4409819"/>
                </a:cubicBezTo>
                <a:cubicBezTo>
                  <a:pt x="10124768" y="4428583"/>
                  <a:pt x="10093943" y="4437964"/>
                  <a:pt x="10053942" y="4437964"/>
                </a:cubicBezTo>
                <a:cubicBezTo>
                  <a:pt x="10000333" y="4437964"/>
                  <a:pt x="9959096" y="4419613"/>
                  <a:pt x="9930228" y="4382912"/>
                </a:cubicBezTo>
                <a:cubicBezTo>
                  <a:pt x="9912496" y="4360231"/>
                  <a:pt x="9900744" y="4327241"/>
                  <a:pt x="9894970" y="4283941"/>
                </a:cubicBezTo>
                <a:lnTo>
                  <a:pt x="9628368" y="4300642"/>
                </a:lnTo>
                <a:cubicBezTo>
                  <a:pt x="9636204" y="4392190"/>
                  <a:pt x="9669812" y="4467655"/>
                  <a:pt x="9729194" y="4527038"/>
                </a:cubicBezTo>
                <a:cubicBezTo>
                  <a:pt x="9788577" y="4586420"/>
                  <a:pt x="9895383" y="4616111"/>
                  <a:pt x="10049612" y="4616111"/>
                </a:cubicBezTo>
                <a:cubicBezTo>
                  <a:pt x="10137448" y="4616111"/>
                  <a:pt x="10210234" y="4603431"/>
                  <a:pt x="10267966" y="4578070"/>
                </a:cubicBezTo>
                <a:cubicBezTo>
                  <a:pt x="10325700" y="4552708"/>
                  <a:pt x="10370648" y="4515491"/>
                  <a:pt x="10402814" y="4466418"/>
                </a:cubicBezTo>
                <a:cubicBezTo>
                  <a:pt x="10434979" y="4417345"/>
                  <a:pt x="10451062" y="4363736"/>
                  <a:pt x="10451062" y="4305591"/>
                </a:cubicBezTo>
                <a:cubicBezTo>
                  <a:pt x="10451062" y="4256105"/>
                  <a:pt x="10439000" y="4211363"/>
                  <a:pt x="10414876" y="4171362"/>
                </a:cubicBezTo>
                <a:cubicBezTo>
                  <a:pt x="10390752" y="4131361"/>
                  <a:pt x="10352195" y="4097855"/>
                  <a:pt x="10299204" y="4070845"/>
                </a:cubicBezTo>
                <a:cubicBezTo>
                  <a:pt x="10246214" y="4043834"/>
                  <a:pt x="10158480" y="4017132"/>
                  <a:pt x="10036004" y="3990740"/>
                </a:cubicBezTo>
                <a:cubicBezTo>
                  <a:pt x="9986518" y="3980431"/>
                  <a:pt x="9955178" y="3969297"/>
                  <a:pt x="9941982" y="3957338"/>
                </a:cubicBezTo>
                <a:cubicBezTo>
                  <a:pt x="9928373" y="3945791"/>
                  <a:pt x="9921568" y="3932801"/>
                  <a:pt x="9921568" y="3918368"/>
                </a:cubicBezTo>
                <a:cubicBezTo>
                  <a:pt x="9921568" y="3898574"/>
                  <a:pt x="9929816" y="3881769"/>
                  <a:pt x="9946312" y="3867955"/>
                </a:cubicBezTo>
                <a:cubicBezTo>
                  <a:pt x="9962807" y="3854140"/>
                  <a:pt x="9987343" y="3847233"/>
                  <a:pt x="10019921" y="3847233"/>
                </a:cubicBezTo>
                <a:cubicBezTo>
                  <a:pt x="10059509" y="3847233"/>
                  <a:pt x="10090541" y="3856511"/>
                  <a:pt x="10113015" y="3875068"/>
                </a:cubicBezTo>
                <a:cubicBezTo>
                  <a:pt x="10135490" y="3893625"/>
                  <a:pt x="10150232" y="3923316"/>
                  <a:pt x="10157242" y="3964142"/>
                </a:cubicBezTo>
                <a:lnTo>
                  <a:pt x="10421371" y="3948678"/>
                </a:lnTo>
                <a:cubicBezTo>
                  <a:pt x="10409824" y="3854655"/>
                  <a:pt x="10373638" y="3786098"/>
                  <a:pt x="10312812" y="3743004"/>
                </a:cubicBezTo>
                <a:cubicBezTo>
                  <a:pt x="10251987" y="3699911"/>
                  <a:pt x="10163635" y="3678364"/>
                  <a:pt x="10047756" y="3678364"/>
                </a:cubicBezTo>
                <a:close/>
                <a:moveTo>
                  <a:pt x="6311859" y="3678364"/>
                </a:moveTo>
                <a:cubicBezTo>
                  <a:pt x="6165878" y="3678364"/>
                  <a:pt x="6052989" y="3718648"/>
                  <a:pt x="5973195" y="3799216"/>
                </a:cubicBezTo>
                <a:cubicBezTo>
                  <a:pt x="5893399" y="3879785"/>
                  <a:pt x="5853501" y="3995070"/>
                  <a:pt x="5853501" y="4145073"/>
                </a:cubicBezTo>
                <a:cubicBezTo>
                  <a:pt x="5853501" y="4257581"/>
                  <a:pt x="5876182" y="4349894"/>
                  <a:pt x="5921544" y="4422012"/>
                </a:cubicBezTo>
                <a:cubicBezTo>
                  <a:pt x="5966905" y="4494130"/>
                  <a:pt x="6020824" y="4544509"/>
                  <a:pt x="6083299" y="4573150"/>
                </a:cubicBezTo>
                <a:cubicBezTo>
                  <a:pt x="6145774" y="4601791"/>
                  <a:pt x="6226291" y="4616111"/>
                  <a:pt x="6324849" y="4616111"/>
                </a:cubicBezTo>
                <a:cubicBezTo>
                  <a:pt x="6406088" y="4616111"/>
                  <a:pt x="6472996" y="4604359"/>
                  <a:pt x="6525574" y="4580853"/>
                </a:cubicBezTo>
                <a:cubicBezTo>
                  <a:pt x="6578152" y="4557348"/>
                  <a:pt x="6622173" y="4522502"/>
                  <a:pt x="6657638" y="4476315"/>
                </a:cubicBezTo>
                <a:cubicBezTo>
                  <a:pt x="6693103" y="4430129"/>
                  <a:pt x="6719083" y="4372602"/>
                  <a:pt x="6735578" y="4303735"/>
                </a:cubicBezTo>
                <a:lnTo>
                  <a:pt x="6490007" y="4229507"/>
                </a:lnTo>
                <a:cubicBezTo>
                  <a:pt x="6477635" y="4286828"/>
                  <a:pt x="6457738" y="4330540"/>
                  <a:pt x="6430315" y="4360643"/>
                </a:cubicBezTo>
                <a:cubicBezTo>
                  <a:pt x="6402892" y="4390747"/>
                  <a:pt x="6362375" y="4405799"/>
                  <a:pt x="6308767" y="4405799"/>
                </a:cubicBezTo>
                <a:cubicBezTo>
                  <a:pt x="6253508" y="4405799"/>
                  <a:pt x="6210620" y="4387161"/>
                  <a:pt x="6180105" y="4349886"/>
                </a:cubicBezTo>
                <a:cubicBezTo>
                  <a:pt x="6149589" y="4312611"/>
                  <a:pt x="6134331" y="4243721"/>
                  <a:pt x="6134331" y="4143217"/>
                </a:cubicBezTo>
                <a:cubicBezTo>
                  <a:pt x="6134331" y="4062082"/>
                  <a:pt x="6147114" y="4002567"/>
                  <a:pt x="6172682" y="3964673"/>
                </a:cubicBezTo>
                <a:cubicBezTo>
                  <a:pt x="6206497" y="3913597"/>
                  <a:pt x="6255157" y="3888058"/>
                  <a:pt x="6318663" y="3888058"/>
                </a:cubicBezTo>
                <a:cubicBezTo>
                  <a:pt x="6346705" y="3888058"/>
                  <a:pt x="6372066" y="3893831"/>
                  <a:pt x="6394747" y="3905378"/>
                </a:cubicBezTo>
                <a:cubicBezTo>
                  <a:pt x="6417428" y="3916924"/>
                  <a:pt x="6436604" y="3933420"/>
                  <a:pt x="6452274" y="3954863"/>
                </a:cubicBezTo>
                <a:cubicBezTo>
                  <a:pt x="6461759" y="3967647"/>
                  <a:pt x="6470831" y="3987854"/>
                  <a:pt x="6479491" y="4015483"/>
                </a:cubicBezTo>
                <a:lnTo>
                  <a:pt x="6726918" y="3960430"/>
                </a:lnTo>
                <a:cubicBezTo>
                  <a:pt x="6695164" y="3864759"/>
                  <a:pt x="6646607" y="3793830"/>
                  <a:pt x="6581245" y="3747643"/>
                </a:cubicBezTo>
                <a:cubicBezTo>
                  <a:pt x="6515883" y="3701457"/>
                  <a:pt x="6426088" y="3678364"/>
                  <a:pt x="6311859" y="3678364"/>
                </a:cubicBezTo>
                <a:close/>
                <a:moveTo>
                  <a:pt x="5342407" y="3678364"/>
                </a:moveTo>
                <a:cubicBezTo>
                  <a:pt x="5247972" y="3678364"/>
                  <a:pt x="5173641" y="3690220"/>
                  <a:pt x="5119413" y="3713931"/>
                </a:cubicBezTo>
                <a:cubicBezTo>
                  <a:pt x="5065186" y="3737643"/>
                  <a:pt x="5024567" y="3770221"/>
                  <a:pt x="4997556" y="3811665"/>
                </a:cubicBezTo>
                <a:cubicBezTo>
                  <a:pt x="4970546" y="3853109"/>
                  <a:pt x="4957040" y="3897130"/>
                  <a:pt x="4957040" y="3943729"/>
                </a:cubicBezTo>
                <a:cubicBezTo>
                  <a:pt x="4957040" y="4014658"/>
                  <a:pt x="4983432" y="4073010"/>
                  <a:pt x="5036216" y="4118784"/>
                </a:cubicBezTo>
                <a:cubicBezTo>
                  <a:pt x="5088588" y="4164558"/>
                  <a:pt x="5176219" y="4201259"/>
                  <a:pt x="5299107" y="4228889"/>
                </a:cubicBezTo>
                <a:cubicBezTo>
                  <a:pt x="5374160" y="4245384"/>
                  <a:pt x="5421997" y="4262910"/>
                  <a:pt x="5442615" y="4281467"/>
                </a:cubicBezTo>
                <a:cubicBezTo>
                  <a:pt x="5463234" y="4300024"/>
                  <a:pt x="5473544" y="4321055"/>
                  <a:pt x="5473544" y="4344561"/>
                </a:cubicBezTo>
                <a:cubicBezTo>
                  <a:pt x="5473544" y="4369303"/>
                  <a:pt x="5462718" y="4391056"/>
                  <a:pt x="5441068" y="4409819"/>
                </a:cubicBezTo>
                <a:cubicBezTo>
                  <a:pt x="5419419" y="4428583"/>
                  <a:pt x="5388593" y="4437964"/>
                  <a:pt x="5348593" y="4437964"/>
                </a:cubicBezTo>
                <a:cubicBezTo>
                  <a:pt x="5294983" y="4437964"/>
                  <a:pt x="5253746" y="4419613"/>
                  <a:pt x="5224879" y="4382912"/>
                </a:cubicBezTo>
                <a:cubicBezTo>
                  <a:pt x="5207147" y="4360231"/>
                  <a:pt x="5195394" y="4327241"/>
                  <a:pt x="5189621" y="4283941"/>
                </a:cubicBezTo>
                <a:lnTo>
                  <a:pt x="4923018" y="4300642"/>
                </a:lnTo>
                <a:cubicBezTo>
                  <a:pt x="4930854" y="4392190"/>
                  <a:pt x="4964462" y="4467655"/>
                  <a:pt x="5023845" y="4527038"/>
                </a:cubicBezTo>
                <a:cubicBezTo>
                  <a:pt x="5083227" y="4586420"/>
                  <a:pt x="5190033" y="4616111"/>
                  <a:pt x="5344263" y="4616111"/>
                </a:cubicBezTo>
                <a:cubicBezTo>
                  <a:pt x="5432099" y="4616111"/>
                  <a:pt x="5504884" y="4603431"/>
                  <a:pt x="5562617" y="4578070"/>
                </a:cubicBezTo>
                <a:cubicBezTo>
                  <a:pt x="5620350" y="4552708"/>
                  <a:pt x="5665299" y="4515491"/>
                  <a:pt x="5697464" y="4466418"/>
                </a:cubicBezTo>
                <a:cubicBezTo>
                  <a:pt x="5729630" y="4417345"/>
                  <a:pt x="5745712" y="4363736"/>
                  <a:pt x="5745712" y="4305591"/>
                </a:cubicBezTo>
                <a:cubicBezTo>
                  <a:pt x="5745712" y="4256105"/>
                  <a:pt x="5733651" y="4211363"/>
                  <a:pt x="5709526" y="4171362"/>
                </a:cubicBezTo>
                <a:cubicBezTo>
                  <a:pt x="5685402" y="4131361"/>
                  <a:pt x="5646845" y="4097855"/>
                  <a:pt x="5593854" y="4070845"/>
                </a:cubicBezTo>
                <a:cubicBezTo>
                  <a:pt x="5540864" y="4043834"/>
                  <a:pt x="5453131" y="4017132"/>
                  <a:pt x="5330654" y="3990740"/>
                </a:cubicBezTo>
                <a:cubicBezTo>
                  <a:pt x="5281169" y="3980431"/>
                  <a:pt x="5249828" y="3969297"/>
                  <a:pt x="5236632" y="3957338"/>
                </a:cubicBezTo>
                <a:cubicBezTo>
                  <a:pt x="5223024" y="3945791"/>
                  <a:pt x="5216219" y="3932801"/>
                  <a:pt x="5216219" y="3918368"/>
                </a:cubicBezTo>
                <a:cubicBezTo>
                  <a:pt x="5216219" y="3898574"/>
                  <a:pt x="5224467" y="3881769"/>
                  <a:pt x="5240963" y="3867955"/>
                </a:cubicBezTo>
                <a:cubicBezTo>
                  <a:pt x="5257458" y="3854140"/>
                  <a:pt x="5281994" y="3847233"/>
                  <a:pt x="5314571" y="3847233"/>
                </a:cubicBezTo>
                <a:cubicBezTo>
                  <a:pt x="5354160" y="3847233"/>
                  <a:pt x="5385191" y="3856511"/>
                  <a:pt x="5407666" y="3875068"/>
                </a:cubicBezTo>
                <a:cubicBezTo>
                  <a:pt x="5430140" y="3893625"/>
                  <a:pt x="5444883" y="3923316"/>
                  <a:pt x="5451893" y="3964142"/>
                </a:cubicBezTo>
                <a:lnTo>
                  <a:pt x="5716021" y="3948678"/>
                </a:lnTo>
                <a:cubicBezTo>
                  <a:pt x="5704475" y="3854655"/>
                  <a:pt x="5668288" y="3786098"/>
                  <a:pt x="5607463" y="3743004"/>
                </a:cubicBezTo>
                <a:cubicBezTo>
                  <a:pt x="5546637" y="3699911"/>
                  <a:pt x="5458285" y="3678364"/>
                  <a:pt x="5342407" y="3678364"/>
                </a:cubicBezTo>
                <a:close/>
                <a:moveTo>
                  <a:pt x="1973997" y="1639071"/>
                </a:moveTo>
                <a:lnTo>
                  <a:pt x="2043895" y="1639071"/>
                </a:lnTo>
                <a:cubicBezTo>
                  <a:pt x="2116473" y="1639071"/>
                  <a:pt x="2168433" y="1656803"/>
                  <a:pt x="2199774" y="1692268"/>
                </a:cubicBezTo>
                <a:cubicBezTo>
                  <a:pt x="2231114" y="1727733"/>
                  <a:pt x="2246785" y="1793507"/>
                  <a:pt x="2246785" y="1889591"/>
                </a:cubicBezTo>
                <a:cubicBezTo>
                  <a:pt x="2246785" y="1962169"/>
                  <a:pt x="2239774" y="2014645"/>
                  <a:pt x="2225753" y="2047016"/>
                </a:cubicBezTo>
                <a:cubicBezTo>
                  <a:pt x="2211733" y="2079388"/>
                  <a:pt x="2192351" y="2102069"/>
                  <a:pt x="2167608" y="2115059"/>
                </a:cubicBezTo>
                <a:cubicBezTo>
                  <a:pt x="2142866" y="2128049"/>
                  <a:pt x="2101215" y="2134543"/>
                  <a:pt x="2042658" y="2134543"/>
                </a:cubicBezTo>
                <a:lnTo>
                  <a:pt x="1973997" y="2134543"/>
                </a:lnTo>
                <a:close/>
                <a:moveTo>
                  <a:pt x="1065178" y="1630411"/>
                </a:moveTo>
                <a:cubicBezTo>
                  <a:pt x="1124148" y="1630411"/>
                  <a:pt x="1170850" y="1650102"/>
                  <a:pt x="1205283" y="1689484"/>
                </a:cubicBezTo>
                <a:cubicBezTo>
                  <a:pt x="1239717" y="1728867"/>
                  <a:pt x="1256933" y="1791239"/>
                  <a:pt x="1256933" y="1876601"/>
                </a:cubicBezTo>
                <a:cubicBezTo>
                  <a:pt x="1256933" y="1978046"/>
                  <a:pt x="1240438" y="2048356"/>
                  <a:pt x="1207448" y="2087532"/>
                </a:cubicBezTo>
                <a:cubicBezTo>
                  <a:pt x="1174458" y="2126708"/>
                  <a:pt x="1127859" y="2146296"/>
                  <a:pt x="1067652" y="2146296"/>
                </a:cubicBezTo>
                <a:cubicBezTo>
                  <a:pt x="1009094" y="2146296"/>
                  <a:pt x="962805" y="2126296"/>
                  <a:pt x="928784" y="2086295"/>
                </a:cubicBezTo>
                <a:cubicBezTo>
                  <a:pt x="894762" y="2046295"/>
                  <a:pt x="877752" y="1980520"/>
                  <a:pt x="877752" y="1888972"/>
                </a:cubicBezTo>
                <a:cubicBezTo>
                  <a:pt x="877752" y="1796600"/>
                  <a:pt x="894865" y="1730413"/>
                  <a:pt x="929093" y="1690412"/>
                </a:cubicBezTo>
                <a:cubicBezTo>
                  <a:pt x="963320" y="1650412"/>
                  <a:pt x="1008682" y="1630411"/>
                  <a:pt x="1065178" y="1630411"/>
                </a:cubicBezTo>
                <a:close/>
                <a:moveTo>
                  <a:pt x="6199101" y="1433707"/>
                </a:moveTo>
                <a:lnTo>
                  <a:pt x="6552303" y="1960726"/>
                </a:lnTo>
                <a:lnTo>
                  <a:pt x="6552303" y="2340526"/>
                </a:lnTo>
                <a:lnTo>
                  <a:pt x="6833132" y="2340526"/>
                </a:lnTo>
                <a:lnTo>
                  <a:pt x="6833132" y="1960726"/>
                </a:lnTo>
                <a:lnTo>
                  <a:pt x="7185715" y="1433707"/>
                </a:lnTo>
                <a:lnTo>
                  <a:pt x="6876133" y="1433707"/>
                </a:lnTo>
                <a:lnTo>
                  <a:pt x="6693056" y="1739627"/>
                </a:lnTo>
                <a:lnTo>
                  <a:pt x="6510357" y="1433707"/>
                </a:lnTo>
                <a:close/>
                <a:moveTo>
                  <a:pt x="5375631" y="1433707"/>
                </a:moveTo>
                <a:lnTo>
                  <a:pt x="5375631" y="2340526"/>
                </a:lnTo>
                <a:lnTo>
                  <a:pt x="6140179" y="2340526"/>
                </a:lnTo>
                <a:lnTo>
                  <a:pt x="6140179" y="2135162"/>
                </a:lnTo>
                <a:lnTo>
                  <a:pt x="5656460" y="2135162"/>
                </a:lnTo>
                <a:lnTo>
                  <a:pt x="5656460" y="1956396"/>
                </a:lnTo>
                <a:lnTo>
                  <a:pt x="6092550" y="1956396"/>
                </a:lnTo>
                <a:lnTo>
                  <a:pt x="6092550" y="1771445"/>
                </a:lnTo>
                <a:lnTo>
                  <a:pt x="5656460" y="1771445"/>
                </a:lnTo>
                <a:lnTo>
                  <a:pt x="5656460" y="1627318"/>
                </a:lnTo>
                <a:lnTo>
                  <a:pt x="6126571" y="1627318"/>
                </a:lnTo>
                <a:lnTo>
                  <a:pt x="6126571" y="1433707"/>
                </a:lnTo>
                <a:close/>
                <a:moveTo>
                  <a:pt x="2531977" y="1433707"/>
                </a:moveTo>
                <a:lnTo>
                  <a:pt x="2885178" y="1960726"/>
                </a:lnTo>
                <a:lnTo>
                  <a:pt x="2885178" y="2340526"/>
                </a:lnTo>
                <a:lnTo>
                  <a:pt x="3166008" y="2340526"/>
                </a:lnTo>
                <a:lnTo>
                  <a:pt x="3166008" y="1960726"/>
                </a:lnTo>
                <a:lnTo>
                  <a:pt x="3518591" y="1433707"/>
                </a:lnTo>
                <a:lnTo>
                  <a:pt x="3209008" y="1433707"/>
                </a:lnTo>
                <a:lnTo>
                  <a:pt x="3025931" y="1739627"/>
                </a:lnTo>
                <a:lnTo>
                  <a:pt x="2843232" y="1433707"/>
                </a:lnTo>
                <a:close/>
                <a:moveTo>
                  <a:pt x="1693786" y="1433707"/>
                </a:moveTo>
                <a:lnTo>
                  <a:pt x="1693786" y="2340526"/>
                </a:lnTo>
                <a:lnTo>
                  <a:pt x="2110081" y="2340526"/>
                </a:lnTo>
                <a:cubicBezTo>
                  <a:pt x="2159979" y="2340526"/>
                  <a:pt x="2215650" y="2332279"/>
                  <a:pt x="2277095" y="2315784"/>
                </a:cubicBezTo>
                <a:cubicBezTo>
                  <a:pt x="2322044" y="2303825"/>
                  <a:pt x="2364106" y="2279804"/>
                  <a:pt x="2403282" y="2243720"/>
                </a:cubicBezTo>
                <a:cubicBezTo>
                  <a:pt x="2442458" y="2207638"/>
                  <a:pt x="2473077" y="2162895"/>
                  <a:pt x="2495139" y="2109491"/>
                </a:cubicBezTo>
                <a:cubicBezTo>
                  <a:pt x="2517201" y="2056088"/>
                  <a:pt x="2528233" y="1980933"/>
                  <a:pt x="2528233" y="1884024"/>
                </a:cubicBezTo>
                <a:cubicBezTo>
                  <a:pt x="2528233" y="1822167"/>
                  <a:pt x="2520810" y="1763609"/>
                  <a:pt x="2505964" y="1708351"/>
                </a:cubicBezTo>
                <a:cubicBezTo>
                  <a:pt x="2491119" y="1653092"/>
                  <a:pt x="2467201" y="1604638"/>
                  <a:pt x="2434210" y="1562988"/>
                </a:cubicBezTo>
                <a:cubicBezTo>
                  <a:pt x="2401220" y="1521337"/>
                  <a:pt x="2359467" y="1489378"/>
                  <a:pt x="2308951" y="1467110"/>
                </a:cubicBezTo>
                <a:cubicBezTo>
                  <a:pt x="2258434" y="1444841"/>
                  <a:pt x="2192145" y="1433707"/>
                  <a:pt x="2110081" y="1433707"/>
                </a:cubicBezTo>
                <a:close/>
                <a:moveTo>
                  <a:pt x="4832371" y="1418243"/>
                </a:moveTo>
                <a:cubicBezTo>
                  <a:pt x="4737936" y="1418243"/>
                  <a:pt x="4663605" y="1430099"/>
                  <a:pt x="4609378" y="1453811"/>
                </a:cubicBezTo>
                <a:cubicBezTo>
                  <a:pt x="4555150" y="1477522"/>
                  <a:pt x="4514531" y="1510100"/>
                  <a:pt x="4487520" y="1551544"/>
                </a:cubicBezTo>
                <a:cubicBezTo>
                  <a:pt x="4460509" y="1592988"/>
                  <a:pt x="4447004" y="1637009"/>
                  <a:pt x="4447004" y="1683608"/>
                </a:cubicBezTo>
                <a:cubicBezTo>
                  <a:pt x="4447004" y="1754537"/>
                  <a:pt x="4473396" y="1812889"/>
                  <a:pt x="4526180" y="1858663"/>
                </a:cubicBezTo>
                <a:cubicBezTo>
                  <a:pt x="4578552" y="1904437"/>
                  <a:pt x="4666183" y="1941138"/>
                  <a:pt x="4789071" y="1968767"/>
                </a:cubicBezTo>
                <a:cubicBezTo>
                  <a:pt x="4864124" y="1985263"/>
                  <a:pt x="4911960" y="2002789"/>
                  <a:pt x="4932579" y="2021346"/>
                </a:cubicBezTo>
                <a:cubicBezTo>
                  <a:pt x="4953198" y="2039903"/>
                  <a:pt x="4963507" y="2060934"/>
                  <a:pt x="4963507" y="2084439"/>
                </a:cubicBezTo>
                <a:cubicBezTo>
                  <a:pt x="4963507" y="2109182"/>
                  <a:pt x="4952683" y="2130935"/>
                  <a:pt x="4931032" y="2149698"/>
                </a:cubicBezTo>
                <a:cubicBezTo>
                  <a:pt x="4909382" y="2168462"/>
                  <a:pt x="4878557" y="2177843"/>
                  <a:pt x="4838557" y="2177843"/>
                </a:cubicBezTo>
                <a:cubicBezTo>
                  <a:pt x="4784947" y="2177843"/>
                  <a:pt x="4743711" y="2159492"/>
                  <a:pt x="4714843" y="2122791"/>
                </a:cubicBezTo>
                <a:cubicBezTo>
                  <a:pt x="4697111" y="2100110"/>
                  <a:pt x="4685359" y="2067120"/>
                  <a:pt x="4679585" y="2023820"/>
                </a:cubicBezTo>
                <a:lnTo>
                  <a:pt x="4412983" y="2040521"/>
                </a:lnTo>
                <a:cubicBezTo>
                  <a:pt x="4420818" y="2132069"/>
                  <a:pt x="4454426" y="2207534"/>
                  <a:pt x="4513809" y="2266917"/>
                </a:cubicBezTo>
                <a:cubicBezTo>
                  <a:pt x="4573191" y="2326299"/>
                  <a:pt x="4679997" y="2355990"/>
                  <a:pt x="4834228" y="2355990"/>
                </a:cubicBezTo>
                <a:cubicBezTo>
                  <a:pt x="4922063" y="2355990"/>
                  <a:pt x="4994848" y="2343310"/>
                  <a:pt x="5052581" y="2317949"/>
                </a:cubicBezTo>
                <a:cubicBezTo>
                  <a:pt x="5110314" y="2292587"/>
                  <a:pt x="5155264" y="2255370"/>
                  <a:pt x="5187428" y="2206297"/>
                </a:cubicBezTo>
                <a:cubicBezTo>
                  <a:pt x="5219594" y="2157224"/>
                  <a:pt x="5235677" y="2103615"/>
                  <a:pt x="5235677" y="2045470"/>
                </a:cubicBezTo>
                <a:cubicBezTo>
                  <a:pt x="5235677" y="1995984"/>
                  <a:pt x="5223614" y="1951241"/>
                  <a:pt x="5199490" y="1911241"/>
                </a:cubicBezTo>
                <a:cubicBezTo>
                  <a:pt x="5175366" y="1871240"/>
                  <a:pt x="5136809" y="1837734"/>
                  <a:pt x="5083818" y="1810724"/>
                </a:cubicBezTo>
                <a:cubicBezTo>
                  <a:pt x="5030828" y="1783713"/>
                  <a:pt x="4943094" y="1757011"/>
                  <a:pt x="4820618" y="1730619"/>
                </a:cubicBezTo>
                <a:cubicBezTo>
                  <a:pt x="4771133" y="1720310"/>
                  <a:pt x="4739793" y="1709176"/>
                  <a:pt x="4726596" y="1697217"/>
                </a:cubicBezTo>
                <a:cubicBezTo>
                  <a:pt x="4712988" y="1685670"/>
                  <a:pt x="4706183" y="1672680"/>
                  <a:pt x="4706183" y="1658247"/>
                </a:cubicBezTo>
                <a:cubicBezTo>
                  <a:pt x="4706183" y="1638453"/>
                  <a:pt x="4714431" y="1621648"/>
                  <a:pt x="4730926" y="1607834"/>
                </a:cubicBezTo>
                <a:cubicBezTo>
                  <a:pt x="4747421" y="1594019"/>
                  <a:pt x="4771958" y="1587112"/>
                  <a:pt x="4804535" y="1587112"/>
                </a:cubicBezTo>
                <a:cubicBezTo>
                  <a:pt x="4844124" y="1587112"/>
                  <a:pt x="4875155" y="1596390"/>
                  <a:pt x="4897630" y="1614947"/>
                </a:cubicBezTo>
                <a:cubicBezTo>
                  <a:pt x="4920104" y="1633504"/>
                  <a:pt x="4934847" y="1663195"/>
                  <a:pt x="4941857" y="1704021"/>
                </a:cubicBezTo>
                <a:lnTo>
                  <a:pt x="5205985" y="1688557"/>
                </a:lnTo>
                <a:cubicBezTo>
                  <a:pt x="5194439" y="1594534"/>
                  <a:pt x="5158252" y="1525977"/>
                  <a:pt x="5097427" y="1482883"/>
                </a:cubicBezTo>
                <a:cubicBezTo>
                  <a:pt x="5036601" y="1439790"/>
                  <a:pt x="4948249" y="1418243"/>
                  <a:pt x="4832371" y="1418243"/>
                </a:cubicBezTo>
                <a:close/>
                <a:moveTo>
                  <a:pt x="3917971" y="1418243"/>
                </a:moveTo>
                <a:cubicBezTo>
                  <a:pt x="3823536" y="1418243"/>
                  <a:pt x="3749205" y="1430099"/>
                  <a:pt x="3694978" y="1453811"/>
                </a:cubicBezTo>
                <a:cubicBezTo>
                  <a:pt x="3640750" y="1477522"/>
                  <a:pt x="3600131" y="1510100"/>
                  <a:pt x="3573120" y="1551544"/>
                </a:cubicBezTo>
                <a:cubicBezTo>
                  <a:pt x="3546109" y="1592988"/>
                  <a:pt x="3532604" y="1637009"/>
                  <a:pt x="3532604" y="1683608"/>
                </a:cubicBezTo>
                <a:cubicBezTo>
                  <a:pt x="3532604" y="1754537"/>
                  <a:pt x="3558996" y="1812889"/>
                  <a:pt x="3611780" y="1858663"/>
                </a:cubicBezTo>
                <a:cubicBezTo>
                  <a:pt x="3664153" y="1904437"/>
                  <a:pt x="3751783" y="1941138"/>
                  <a:pt x="3874671" y="1968767"/>
                </a:cubicBezTo>
                <a:cubicBezTo>
                  <a:pt x="3949724" y="1985263"/>
                  <a:pt x="3997560" y="2002789"/>
                  <a:pt x="4018179" y="2021346"/>
                </a:cubicBezTo>
                <a:cubicBezTo>
                  <a:pt x="4038798" y="2039903"/>
                  <a:pt x="4049107" y="2060934"/>
                  <a:pt x="4049107" y="2084439"/>
                </a:cubicBezTo>
                <a:cubicBezTo>
                  <a:pt x="4049107" y="2109182"/>
                  <a:pt x="4038282" y="2130935"/>
                  <a:pt x="4016632" y="2149698"/>
                </a:cubicBezTo>
                <a:cubicBezTo>
                  <a:pt x="3994982" y="2168462"/>
                  <a:pt x="3964157" y="2177843"/>
                  <a:pt x="3924156" y="2177843"/>
                </a:cubicBezTo>
                <a:cubicBezTo>
                  <a:pt x="3870547" y="2177843"/>
                  <a:pt x="3829310" y="2159492"/>
                  <a:pt x="3800443" y="2122791"/>
                </a:cubicBezTo>
                <a:cubicBezTo>
                  <a:pt x="3782711" y="2100110"/>
                  <a:pt x="3770959" y="2067120"/>
                  <a:pt x="3765185" y="2023820"/>
                </a:cubicBezTo>
                <a:lnTo>
                  <a:pt x="3498583" y="2040521"/>
                </a:lnTo>
                <a:cubicBezTo>
                  <a:pt x="3506418" y="2132069"/>
                  <a:pt x="3540027" y="2207534"/>
                  <a:pt x="3599409" y="2266917"/>
                </a:cubicBezTo>
                <a:cubicBezTo>
                  <a:pt x="3658792" y="2326299"/>
                  <a:pt x="3765597" y="2355990"/>
                  <a:pt x="3919827" y="2355990"/>
                </a:cubicBezTo>
                <a:cubicBezTo>
                  <a:pt x="4007663" y="2355990"/>
                  <a:pt x="4080448" y="2343310"/>
                  <a:pt x="4138181" y="2317949"/>
                </a:cubicBezTo>
                <a:cubicBezTo>
                  <a:pt x="4195913" y="2292587"/>
                  <a:pt x="4240863" y="2255370"/>
                  <a:pt x="4273028" y="2206297"/>
                </a:cubicBezTo>
                <a:cubicBezTo>
                  <a:pt x="4305194" y="2157224"/>
                  <a:pt x="4321276" y="2103615"/>
                  <a:pt x="4321276" y="2045470"/>
                </a:cubicBezTo>
                <a:cubicBezTo>
                  <a:pt x="4321276" y="1995984"/>
                  <a:pt x="4309215" y="1951241"/>
                  <a:pt x="4285090" y="1911241"/>
                </a:cubicBezTo>
                <a:cubicBezTo>
                  <a:pt x="4260966" y="1871240"/>
                  <a:pt x="4222409" y="1837734"/>
                  <a:pt x="4169418" y="1810724"/>
                </a:cubicBezTo>
                <a:cubicBezTo>
                  <a:pt x="4116428" y="1783713"/>
                  <a:pt x="4028695" y="1757011"/>
                  <a:pt x="3906218" y="1730619"/>
                </a:cubicBezTo>
                <a:cubicBezTo>
                  <a:pt x="3856733" y="1720310"/>
                  <a:pt x="3825392" y="1709176"/>
                  <a:pt x="3812196" y="1697217"/>
                </a:cubicBezTo>
                <a:cubicBezTo>
                  <a:pt x="3798587" y="1685670"/>
                  <a:pt x="3791783" y="1672680"/>
                  <a:pt x="3791783" y="1658247"/>
                </a:cubicBezTo>
                <a:cubicBezTo>
                  <a:pt x="3791783" y="1638453"/>
                  <a:pt x="3800031" y="1621648"/>
                  <a:pt x="3816526" y="1607834"/>
                </a:cubicBezTo>
                <a:cubicBezTo>
                  <a:pt x="3833021" y="1594019"/>
                  <a:pt x="3857558" y="1587112"/>
                  <a:pt x="3890135" y="1587112"/>
                </a:cubicBezTo>
                <a:cubicBezTo>
                  <a:pt x="3929724" y="1587112"/>
                  <a:pt x="3960755" y="1596390"/>
                  <a:pt x="3983230" y="1614947"/>
                </a:cubicBezTo>
                <a:cubicBezTo>
                  <a:pt x="4005704" y="1633504"/>
                  <a:pt x="4020447" y="1663195"/>
                  <a:pt x="4027457" y="1704021"/>
                </a:cubicBezTo>
                <a:lnTo>
                  <a:pt x="4291585" y="1688557"/>
                </a:lnTo>
                <a:cubicBezTo>
                  <a:pt x="4280040" y="1594534"/>
                  <a:pt x="4243853" y="1525977"/>
                  <a:pt x="4183027" y="1482883"/>
                </a:cubicBezTo>
                <a:cubicBezTo>
                  <a:pt x="4122201" y="1439790"/>
                  <a:pt x="4033849" y="1418243"/>
                  <a:pt x="3917971" y="1418243"/>
                </a:cubicBezTo>
                <a:close/>
                <a:moveTo>
                  <a:pt x="1065796" y="1418243"/>
                </a:moveTo>
                <a:cubicBezTo>
                  <a:pt x="918577" y="1418243"/>
                  <a:pt x="803730" y="1459481"/>
                  <a:pt x="721255" y="1541956"/>
                </a:cubicBezTo>
                <a:cubicBezTo>
                  <a:pt x="638779" y="1624432"/>
                  <a:pt x="597541" y="1739692"/>
                  <a:pt x="597541" y="1887735"/>
                </a:cubicBezTo>
                <a:cubicBezTo>
                  <a:pt x="597541" y="1993716"/>
                  <a:pt x="618366" y="2081965"/>
                  <a:pt x="660016" y="2152482"/>
                </a:cubicBezTo>
                <a:cubicBezTo>
                  <a:pt x="701667" y="2222999"/>
                  <a:pt x="755997" y="2274546"/>
                  <a:pt x="823009" y="2307124"/>
                </a:cubicBezTo>
                <a:cubicBezTo>
                  <a:pt x="890020" y="2339701"/>
                  <a:pt x="974661" y="2355990"/>
                  <a:pt x="1076931" y="2355990"/>
                </a:cubicBezTo>
                <a:cubicBezTo>
                  <a:pt x="1177550" y="2355990"/>
                  <a:pt x="1261573" y="2337124"/>
                  <a:pt x="1328996" y="2299392"/>
                </a:cubicBezTo>
                <a:cubicBezTo>
                  <a:pt x="1396420" y="2261659"/>
                  <a:pt x="1447967" y="2208875"/>
                  <a:pt x="1483638" y="2141038"/>
                </a:cubicBezTo>
                <a:cubicBezTo>
                  <a:pt x="1519309" y="2073202"/>
                  <a:pt x="1537144" y="1986294"/>
                  <a:pt x="1537144" y="1880312"/>
                </a:cubicBezTo>
                <a:cubicBezTo>
                  <a:pt x="1537144" y="1734331"/>
                  <a:pt x="1496319" y="1620824"/>
                  <a:pt x="1414668" y="1539791"/>
                </a:cubicBezTo>
                <a:cubicBezTo>
                  <a:pt x="1333017" y="1458759"/>
                  <a:pt x="1216726" y="1418243"/>
                  <a:pt x="1065796" y="1418243"/>
                </a:cubicBezTo>
                <a:close/>
                <a:moveTo>
                  <a:pt x="0" y="0"/>
                </a:moveTo>
                <a:lnTo>
                  <a:pt x="12192000" y="0"/>
                </a:lnTo>
                <a:lnTo>
                  <a:pt x="12192000" y="6858000"/>
                </a:lnTo>
                <a:lnTo>
                  <a:pt x="0" y="6858000"/>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17302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F2F10-021B-FB7A-6617-0060E5060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76400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A4066A-D627-A447-A502-C621D2DB4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3572"/>
            <a:ext cx="5380522" cy="3830855"/>
          </a:xfrm>
          <a:prstGeom prst="rect">
            <a:avLst/>
          </a:prstGeom>
        </p:spPr>
      </p:pic>
      <p:sp>
        <p:nvSpPr>
          <p:cNvPr id="5" name="Rectangle 4">
            <a:extLst>
              <a:ext uri="{FF2B5EF4-FFF2-40B4-BE49-F238E27FC236}">
                <a16:creationId xmlns:a16="http://schemas.microsoft.com/office/drawing/2014/main" id="{425704E2-8868-CF8D-750F-FFE0B2605658}"/>
              </a:ext>
            </a:extLst>
          </p:cNvPr>
          <p:cNvSpPr/>
          <p:nvPr/>
        </p:nvSpPr>
        <p:spPr>
          <a:xfrm>
            <a:off x="5380522" y="-2"/>
            <a:ext cx="6811478" cy="685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53335FB6-CDDF-9D92-321C-59ACF27EF873}"/>
              </a:ext>
            </a:extLst>
          </p:cNvPr>
          <p:cNvSpPr txBox="1"/>
          <p:nvPr/>
        </p:nvSpPr>
        <p:spPr>
          <a:xfrm>
            <a:off x="5842535" y="394636"/>
            <a:ext cx="5736657" cy="769441"/>
          </a:xfrm>
          <a:prstGeom prst="rect">
            <a:avLst/>
          </a:prstGeom>
          <a:noFill/>
        </p:spPr>
        <p:txBody>
          <a:bodyPr wrap="square" rtlCol="0">
            <a:spAutoFit/>
          </a:bodyPr>
          <a:lstStyle/>
          <a:p>
            <a:r>
              <a:rPr lang="en-IN" sz="4400" dirty="0">
                <a:latin typeface="Bahnschrift Condensed" panose="020B0502040204020203" pitchFamily="34" charset="0"/>
              </a:rPr>
              <a:t>TABLE OF CONTENT</a:t>
            </a:r>
          </a:p>
        </p:txBody>
      </p:sp>
      <p:sp>
        <p:nvSpPr>
          <p:cNvPr id="7" name="TextBox 6">
            <a:extLst>
              <a:ext uri="{FF2B5EF4-FFF2-40B4-BE49-F238E27FC236}">
                <a16:creationId xmlns:a16="http://schemas.microsoft.com/office/drawing/2014/main" id="{2D1ED680-CC36-7ACC-5043-B3F997E16A2F}"/>
              </a:ext>
            </a:extLst>
          </p:cNvPr>
          <p:cNvSpPr txBox="1"/>
          <p:nvPr/>
        </p:nvSpPr>
        <p:spPr>
          <a:xfrm>
            <a:off x="5515276" y="1513572"/>
            <a:ext cx="6535553" cy="3970318"/>
          </a:xfrm>
          <a:prstGeom prst="rect">
            <a:avLst/>
          </a:prstGeom>
          <a:noFill/>
        </p:spPr>
        <p:txBody>
          <a:bodyPr wrap="square" rtlCol="0">
            <a:spAutoFit/>
          </a:bodyPr>
          <a:lstStyle/>
          <a:p>
            <a:r>
              <a:rPr lang="en-IN" sz="3600" dirty="0">
                <a:latin typeface="Bodoni MT" panose="02070603080606020203" pitchFamily="18" charset="0"/>
              </a:rPr>
              <a:t>1.OBJECTIVE</a:t>
            </a:r>
          </a:p>
          <a:p>
            <a:r>
              <a:rPr lang="en-IN" sz="3600" dirty="0">
                <a:latin typeface="Bodoni MT" panose="02070603080606020203" pitchFamily="18" charset="0"/>
              </a:rPr>
              <a:t>2.TECHNOLOGY USED</a:t>
            </a:r>
          </a:p>
          <a:p>
            <a:r>
              <a:rPr lang="en-IN" sz="3600" dirty="0">
                <a:latin typeface="Bodoni MT" panose="02070603080606020203" pitchFamily="18" charset="0"/>
              </a:rPr>
              <a:t>3.CLIENT SPECIFICATION</a:t>
            </a:r>
          </a:p>
          <a:p>
            <a:r>
              <a:rPr lang="en-IN" sz="3600" dirty="0">
                <a:latin typeface="Bodoni MT" panose="02070603080606020203" pitchFamily="18" charset="0"/>
              </a:rPr>
              <a:t>4.HARDWARE/SOFTWARE</a:t>
            </a:r>
          </a:p>
          <a:p>
            <a:r>
              <a:rPr lang="en-IN" sz="3600" dirty="0">
                <a:latin typeface="Bodoni MT" panose="02070603080606020203" pitchFamily="18" charset="0"/>
              </a:rPr>
              <a:t>    REQUIREMENTS</a:t>
            </a:r>
          </a:p>
          <a:p>
            <a:r>
              <a:rPr lang="en-IN" sz="3600" dirty="0">
                <a:latin typeface="Bodoni MT" panose="02070603080606020203" pitchFamily="18" charset="0"/>
              </a:rPr>
              <a:t>5.CLASS DIAGRAM</a:t>
            </a:r>
          </a:p>
          <a:p>
            <a:r>
              <a:rPr lang="en-IN" sz="3600" dirty="0">
                <a:latin typeface="Bodoni MT" panose="02070603080606020203" pitchFamily="18" charset="0"/>
              </a:rPr>
              <a:t>6.SCREENSHORTS</a:t>
            </a:r>
          </a:p>
        </p:txBody>
      </p:sp>
      <p:pic>
        <p:nvPicPr>
          <p:cNvPr id="9" name="Graphic 8" descr="Airplane with solid fill">
            <a:extLst>
              <a:ext uri="{FF2B5EF4-FFF2-40B4-BE49-F238E27FC236}">
                <a16:creationId xmlns:a16="http://schemas.microsoft.com/office/drawing/2014/main" id="{530B4499-51C8-D91A-8449-A965036BF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7913" y="4290255"/>
            <a:ext cx="1166261" cy="1374109"/>
          </a:xfrm>
          <a:prstGeom prst="rect">
            <a:avLst/>
          </a:prstGeom>
        </p:spPr>
      </p:pic>
      <p:pic>
        <p:nvPicPr>
          <p:cNvPr id="10" name="Graphic 9" descr="Airplane with solid fill">
            <a:extLst>
              <a:ext uri="{FF2B5EF4-FFF2-40B4-BE49-F238E27FC236}">
                <a16:creationId xmlns:a16="http://schemas.microsoft.com/office/drawing/2014/main" id="{F10B82DE-6058-5558-2EA0-49D2BAE3C1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784" y="5703231"/>
            <a:ext cx="870926" cy="1026140"/>
          </a:xfrm>
          <a:prstGeom prst="rect">
            <a:avLst/>
          </a:prstGeom>
        </p:spPr>
      </p:pic>
      <p:pic>
        <p:nvPicPr>
          <p:cNvPr id="11" name="Graphic 10" descr="Airplane with solid fill">
            <a:extLst>
              <a:ext uri="{FF2B5EF4-FFF2-40B4-BE49-F238E27FC236}">
                <a16:creationId xmlns:a16="http://schemas.microsoft.com/office/drawing/2014/main" id="{9844767D-EF66-1907-4291-783470AB62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4717" y="5844839"/>
            <a:ext cx="1166261" cy="1374109"/>
          </a:xfrm>
          <a:prstGeom prst="rect">
            <a:avLst/>
          </a:prstGeom>
        </p:spPr>
      </p:pic>
      <p:pic>
        <p:nvPicPr>
          <p:cNvPr id="12" name="Graphic 11" descr="Airplane with solid fill">
            <a:extLst>
              <a:ext uri="{FF2B5EF4-FFF2-40B4-BE49-F238E27FC236}">
                <a16:creationId xmlns:a16="http://schemas.microsoft.com/office/drawing/2014/main" id="{DE1BE546-E93F-7C55-8991-EDBA12BF96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27330" y="4339793"/>
            <a:ext cx="1653140" cy="2288191"/>
          </a:xfrm>
          <a:prstGeom prst="rect">
            <a:avLst/>
          </a:prstGeom>
        </p:spPr>
      </p:pic>
      <p:pic>
        <p:nvPicPr>
          <p:cNvPr id="13" name="Graphic 12" descr="Airplane with solid fill">
            <a:extLst>
              <a:ext uri="{FF2B5EF4-FFF2-40B4-BE49-F238E27FC236}">
                <a16:creationId xmlns:a16="http://schemas.microsoft.com/office/drawing/2014/main" id="{9E105839-1EC2-52AF-3D3A-381354E205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9310" y="6430067"/>
            <a:ext cx="639920" cy="788881"/>
          </a:xfrm>
          <a:prstGeom prst="rect">
            <a:avLst/>
          </a:prstGeom>
        </p:spPr>
      </p:pic>
      <p:pic>
        <p:nvPicPr>
          <p:cNvPr id="14" name="Graphic 13" descr="Airplane with solid fill">
            <a:extLst>
              <a:ext uri="{FF2B5EF4-FFF2-40B4-BE49-F238E27FC236}">
                <a16:creationId xmlns:a16="http://schemas.microsoft.com/office/drawing/2014/main" id="{1A7DE4E0-D8AF-2034-B87A-C5A079BD6E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72040" y="6749581"/>
            <a:ext cx="639920" cy="788881"/>
          </a:xfrm>
          <a:prstGeom prst="rect">
            <a:avLst/>
          </a:prstGeom>
        </p:spPr>
      </p:pic>
      <p:pic>
        <p:nvPicPr>
          <p:cNvPr id="15" name="Graphic 14" descr="Airplane with solid fill">
            <a:extLst>
              <a:ext uri="{FF2B5EF4-FFF2-40B4-BE49-F238E27FC236}">
                <a16:creationId xmlns:a16="http://schemas.microsoft.com/office/drawing/2014/main" id="{E6188BE5-161C-67D5-32AF-3B3C764698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2492" y="6729371"/>
            <a:ext cx="639920" cy="788881"/>
          </a:xfrm>
          <a:prstGeom prst="rect">
            <a:avLst/>
          </a:prstGeom>
        </p:spPr>
      </p:pic>
    </p:spTree>
    <p:extLst>
      <p:ext uri="{BB962C8B-B14F-4D97-AF65-F5344CB8AC3E}">
        <p14:creationId xmlns:p14="http://schemas.microsoft.com/office/powerpoint/2010/main" val="88982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397</TotalTime>
  <Words>612</Words>
  <Application>Microsoft Office PowerPoint</Application>
  <PresentationFormat>Widescreen</PresentationFormat>
  <Paragraphs>60</Paragraphs>
  <Slides>33</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Algerian</vt:lpstr>
      <vt:lpstr>Aptos</vt:lpstr>
      <vt:lpstr>Aptos Display</vt:lpstr>
      <vt:lpstr>Arial</vt:lpstr>
      <vt:lpstr>Arial Black</vt:lpstr>
      <vt:lpstr>Arial Rounded MT Bold</vt:lpstr>
      <vt:lpstr>Bahnschrift Condensed</vt:lpstr>
      <vt:lpstr>Bahnschrift Light</vt:lpstr>
      <vt:lpstr>Bodoni MT</vt:lpstr>
      <vt:lpstr>Calibri</vt:lpstr>
      <vt:lpstr>Calibri Light</vt:lpstr>
      <vt:lpstr>Sitka Text Semibold</vt:lpstr>
      <vt:lpstr>Söhne</vt:lpstr>
      <vt:lpstr>Staatliches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use Odessey  escapes?</vt:lpstr>
      <vt:lpstr>Why use Odessey  escapes?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Siddharth shankar Moharana</dc:creator>
  <cp:lastModifiedBy>Siddharth shankar Moharana</cp:lastModifiedBy>
  <cp:revision>11</cp:revision>
  <dcterms:created xsi:type="dcterms:W3CDTF">2024-01-07T15:43:07Z</dcterms:created>
  <dcterms:modified xsi:type="dcterms:W3CDTF">2024-01-08T07:06:28Z</dcterms:modified>
</cp:coreProperties>
</file>